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325" r:id="rId5"/>
    <p:sldId id="295" r:id="rId6"/>
    <p:sldId id="311" r:id="rId7"/>
    <p:sldId id="326" r:id="rId8"/>
    <p:sldId id="309" r:id="rId9"/>
    <p:sldId id="306" r:id="rId10"/>
    <p:sldId id="292" r:id="rId11"/>
    <p:sldId id="321" r:id="rId12"/>
    <p:sldId id="324" r:id="rId13"/>
    <p:sldId id="323" r:id="rId14"/>
    <p:sldId id="296" r:id="rId15"/>
    <p:sldId id="330" r:id="rId16"/>
    <p:sldId id="314" r:id="rId17"/>
    <p:sldId id="317" r:id="rId18"/>
    <p:sldId id="315" r:id="rId19"/>
    <p:sldId id="316" r:id="rId20"/>
    <p:sldId id="327" r:id="rId21"/>
    <p:sldId id="318" r:id="rId22"/>
    <p:sldId id="328" r:id="rId23"/>
    <p:sldId id="319" r:id="rId24"/>
    <p:sldId id="320" r:id="rId25"/>
    <p:sldId id="304" r:id="rId26"/>
    <p:sldId id="268" r:id="rId27"/>
    <p:sldId id="297" r:id="rId28"/>
    <p:sldId id="287" r:id="rId29"/>
    <p:sldId id="312" r:id="rId30"/>
    <p:sldId id="30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E7A"/>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A1287-0805-428D-A4ED-6196BB2DF90E}" v="16" dt="2022-12-11T16:29:06.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60"/>
      </p:cViewPr>
      <p:guideLst>
        <p:guide pos="3840"/>
        <p:guide orient="horz" pos="9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LAHI, SALISU (Student)" userId="a1985a13-997e-4f33-a103-ff0adf7199ac" providerId="ADAL" clId="{C610764A-61CA-489F-95B5-3574E269C745}"/>
    <pc:docChg chg="undo custSel addSld delSld modSld">
      <pc:chgData name="ABDULLAHI, SALISU (Student)" userId="a1985a13-997e-4f33-a103-ff0adf7199ac" providerId="ADAL" clId="{C610764A-61CA-489F-95B5-3574E269C745}" dt="2022-12-05T13:53:44.542" v="833" actId="14826"/>
      <pc:docMkLst>
        <pc:docMk/>
      </pc:docMkLst>
      <pc:sldChg chg="modSp mod">
        <pc:chgData name="ABDULLAHI, SALISU (Student)" userId="a1985a13-997e-4f33-a103-ff0adf7199ac" providerId="ADAL" clId="{C610764A-61CA-489F-95B5-3574E269C745}" dt="2022-11-28T13:49:34.868" v="365" actId="20577"/>
        <pc:sldMkLst>
          <pc:docMk/>
          <pc:sldMk cId="3197763602" sldId="292"/>
        </pc:sldMkLst>
        <pc:graphicFrameChg chg="mod">
          <ac:chgData name="ABDULLAHI, SALISU (Student)" userId="a1985a13-997e-4f33-a103-ff0adf7199ac" providerId="ADAL" clId="{C610764A-61CA-489F-95B5-3574E269C745}" dt="2022-11-28T13:49:34.868" v="365" actId="20577"/>
          <ac:graphicFrameMkLst>
            <pc:docMk/>
            <pc:sldMk cId="3197763602" sldId="292"/>
            <ac:graphicFrameMk id="40" creationId="{2639E283-05D4-48C9-A81B-58E81C4669D7}"/>
          </ac:graphicFrameMkLst>
        </pc:graphicFrameChg>
      </pc:sldChg>
      <pc:sldChg chg="addSp delSp modSp mod">
        <pc:chgData name="ABDULLAHI, SALISU (Student)" userId="a1985a13-997e-4f33-a103-ff0adf7199ac" providerId="ADAL" clId="{C610764A-61CA-489F-95B5-3574E269C745}" dt="2022-12-05T13:53:44.542" v="833" actId="14826"/>
        <pc:sldMkLst>
          <pc:docMk/>
          <pc:sldMk cId="4268866672" sldId="295"/>
        </pc:sldMkLst>
        <pc:spChg chg="mod">
          <ac:chgData name="ABDULLAHI, SALISU (Student)" userId="a1985a13-997e-4f33-a103-ff0adf7199ac" providerId="ADAL" clId="{C610764A-61CA-489F-95B5-3574E269C745}" dt="2022-12-05T13:38:58.484" v="772" actId="1076"/>
          <ac:spMkLst>
            <pc:docMk/>
            <pc:sldMk cId="4268866672" sldId="295"/>
            <ac:spMk id="2" creationId="{27A6F7BB-30A8-4980-AD4A-2FB0B53FA6C9}"/>
          </ac:spMkLst>
        </pc:spChg>
        <pc:spChg chg="mod">
          <ac:chgData name="ABDULLAHI, SALISU (Student)" userId="a1985a13-997e-4f33-a103-ff0adf7199ac" providerId="ADAL" clId="{C610764A-61CA-489F-95B5-3574E269C745}" dt="2022-12-05T11:38:32.941" v="403" actId="20577"/>
          <ac:spMkLst>
            <pc:docMk/>
            <pc:sldMk cId="4268866672" sldId="295"/>
            <ac:spMk id="3" creationId="{F39FF936-8D81-42BA-AE11-83A5B33666F3}"/>
          </ac:spMkLst>
        </pc:spChg>
        <pc:spChg chg="add del mod">
          <ac:chgData name="ABDULLAHI, SALISU (Student)" userId="a1985a13-997e-4f33-a103-ff0adf7199ac" providerId="ADAL" clId="{C610764A-61CA-489F-95B5-3574E269C745}" dt="2022-12-05T13:49:00.140" v="789" actId="931"/>
          <ac:spMkLst>
            <pc:docMk/>
            <pc:sldMk cId="4268866672" sldId="295"/>
            <ac:spMk id="7" creationId="{5692AE11-401C-4737-A7AF-01C004A31DD6}"/>
          </ac:spMkLst>
        </pc:spChg>
        <pc:spChg chg="add del mod">
          <ac:chgData name="ABDULLAHI, SALISU (Student)" userId="a1985a13-997e-4f33-a103-ff0adf7199ac" providerId="ADAL" clId="{C610764A-61CA-489F-95B5-3574E269C745}" dt="2022-11-21T13:31:44.210" v="217" actId="478"/>
          <ac:spMkLst>
            <pc:docMk/>
            <pc:sldMk cId="4268866672" sldId="295"/>
            <ac:spMk id="7" creationId="{F92094A3-1F8C-473A-9E95-51801CFFE37E}"/>
          </ac:spMkLst>
        </pc:spChg>
        <pc:spChg chg="mod">
          <ac:chgData name="ABDULLAHI, SALISU (Student)" userId="a1985a13-997e-4f33-a103-ff0adf7199ac" providerId="ADAL" clId="{C610764A-61CA-489F-95B5-3574E269C745}" dt="2022-11-21T13:30:40.522" v="164" actId="20577"/>
          <ac:spMkLst>
            <pc:docMk/>
            <pc:sldMk cId="4268866672" sldId="295"/>
            <ac:spMk id="8" creationId="{DF46CE38-1E0F-4E8B-92C5-39AA77E52443}"/>
          </ac:spMkLst>
        </pc:spChg>
        <pc:spChg chg="add del mod">
          <ac:chgData name="ABDULLAHI, SALISU (Student)" userId="a1985a13-997e-4f33-a103-ff0adf7199ac" providerId="ADAL" clId="{C610764A-61CA-489F-95B5-3574E269C745}" dt="2022-12-05T13:49:51.337" v="801" actId="931"/>
          <ac:spMkLst>
            <pc:docMk/>
            <pc:sldMk cId="4268866672" sldId="295"/>
            <ac:spMk id="10" creationId="{85BD8555-50EE-4413-99B7-13865E7353EA}"/>
          </ac:spMkLst>
        </pc:spChg>
        <pc:spChg chg="add del mod">
          <ac:chgData name="ABDULLAHI, SALISU (Student)" userId="a1985a13-997e-4f33-a103-ff0adf7199ac" providerId="ADAL" clId="{C610764A-61CA-489F-95B5-3574E269C745}" dt="2022-11-21T13:32:18.732" v="243" actId="478"/>
          <ac:spMkLst>
            <pc:docMk/>
            <pc:sldMk cId="4268866672" sldId="295"/>
            <ac:spMk id="10" creationId="{DF4B1FF1-6E75-453D-916D-80518CCF020F}"/>
          </ac:spMkLst>
        </pc:spChg>
        <pc:spChg chg="add del mod">
          <ac:chgData name="ABDULLAHI, SALISU (Student)" userId="a1985a13-997e-4f33-a103-ff0adf7199ac" providerId="ADAL" clId="{C610764A-61CA-489F-95B5-3574E269C745}" dt="2022-12-05T13:50:36.001" v="809" actId="931"/>
          <ac:spMkLst>
            <pc:docMk/>
            <pc:sldMk cId="4268866672" sldId="295"/>
            <ac:spMk id="12" creationId="{A9EACD4F-AA54-45EB-BAC4-8F75E3722E8D}"/>
          </ac:spMkLst>
        </pc:spChg>
        <pc:spChg chg="add mod">
          <ac:chgData name="ABDULLAHI, SALISU (Student)" userId="a1985a13-997e-4f33-a103-ff0adf7199ac" providerId="ADAL" clId="{C610764A-61CA-489F-95B5-3574E269C745}" dt="2022-12-05T13:14:10.087" v="655" actId="6549"/>
          <ac:spMkLst>
            <pc:docMk/>
            <pc:sldMk cId="4268866672" sldId="295"/>
            <ac:spMk id="14" creationId="{EA5A9DED-CFC3-49EE-89CF-A56E245EC3BA}"/>
          </ac:spMkLst>
        </pc:spChg>
        <pc:spChg chg="del mod">
          <ac:chgData name="ABDULLAHI, SALISU (Student)" userId="a1985a13-997e-4f33-a103-ff0adf7199ac" providerId="ADAL" clId="{C610764A-61CA-489F-95B5-3574E269C745}" dt="2022-11-21T13:30:47.769" v="166" actId="21"/>
          <ac:spMkLst>
            <pc:docMk/>
            <pc:sldMk cId="4268866672" sldId="295"/>
            <ac:spMk id="17" creationId="{566AEC90-7B36-4B7B-90E9-89D6600D0659}"/>
          </ac:spMkLst>
        </pc:spChg>
        <pc:spChg chg="mod">
          <ac:chgData name="ABDULLAHI, SALISU (Student)" userId="a1985a13-997e-4f33-a103-ff0adf7199ac" providerId="ADAL" clId="{C610764A-61CA-489F-95B5-3574E269C745}" dt="2022-11-21T13:30:58.115" v="181" actId="20577"/>
          <ac:spMkLst>
            <pc:docMk/>
            <pc:sldMk cId="4268866672" sldId="295"/>
            <ac:spMk id="18" creationId="{C233B739-EA91-40DC-B361-7B22D9E5992D}"/>
          </ac:spMkLst>
        </pc:spChg>
        <pc:spChg chg="add del mod">
          <ac:chgData name="ABDULLAHI, SALISU (Student)" userId="a1985a13-997e-4f33-a103-ff0adf7199ac" providerId="ADAL" clId="{C610764A-61CA-489F-95B5-3574E269C745}" dt="2022-12-05T13:53:30.939" v="831" actId="478"/>
          <ac:spMkLst>
            <pc:docMk/>
            <pc:sldMk cId="4268866672" sldId="295"/>
            <ac:spMk id="19" creationId="{203C64DA-4B36-4694-92F5-C82802A0675F}"/>
          </ac:spMkLst>
        </pc:spChg>
        <pc:spChg chg="del mod">
          <ac:chgData name="ABDULLAHI, SALISU (Student)" userId="a1985a13-997e-4f33-a103-ff0adf7199ac" providerId="ADAL" clId="{C610764A-61CA-489F-95B5-3574E269C745}" dt="2022-11-21T13:31:04.876" v="183" actId="478"/>
          <ac:spMkLst>
            <pc:docMk/>
            <pc:sldMk cId="4268866672" sldId="295"/>
            <ac:spMk id="19" creationId="{85A8A7FE-7A5C-4B0A-948C-EBDCA6269E8D}"/>
          </ac:spMkLst>
        </pc:spChg>
        <pc:spChg chg="mod">
          <ac:chgData name="ABDULLAHI, SALISU (Student)" userId="a1985a13-997e-4f33-a103-ff0adf7199ac" providerId="ADAL" clId="{C610764A-61CA-489F-95B5-3574E269C745}" dt="2022-11-21T13:31:22.955" v="215" actId="20577"/>
          <ac:spMkLst>
            <pc:docMk/>
            <pc:sldMk cId="4268866672" sldId="295"/>
            <ac:spMk id="20" creationId="{940EF05F-D143-4A4E-A3CF-65E5CF2A0B8A}"/>
          </ac:spMkLst>
        </pc:spChg>
        <pc:spChg chg="del">
          <ac:chgData name="ABDULLAHI, SALISU (Student)" userId="a1985a13-997e-4f33-a103-ff0adf7199ac" providerId="ADAL" clId="{C610764A-61CA-489F-95B5-3574E269C745}" dt="2022-11-21T13:31:40.028" v="216" actId="21"/>
          <ac:spMkLst>
            <pc:docMk/>
            <pc:sldMk cId="4268866672" sldId="295"/>
            <ac:spMk id="21" creationId="{439DE219-A942-4567-A75F-69E0C6CE1252}"/>
          </ac:spMkLst>
        </pc:spChg>
        <pc:spChg chg="mod">
          <ac:chgData name="ABDULLAHI, SALISU (Student)" userId="a1985a13-997e-4f33-a103-ff0adf7199ac" providerId="ADAL" clId="{C610764A-61CA-489F-95B5-3574E269C745}" dt="2022-11-21T13:32:08.172" v="241" actId="6549"/>
          <ac:spMkLst>
            <pc:docMk/>
            <pc:sldMk cId="4268866672" sldId="295"/>
            <ac:spMk id="22" creationId="{C03C7179-C3FF-46C1-8E01-AC087B88C235}"/>
          </ac:spMkLst>
        </pc:spChg>
        <pc:spChg chg="del">
          <ac:chgData name="ABDULLAHI, SALISU (Student)" userId="a1985a13-997e-4f33-a103-ff0adf7199ac" providerId="ADAL" clId="{C610764A-61CA-489F-95B5-3574E269C745}" dt="2022-11-21T13:32:15.692" v="242" actId="478"/>
          <ac:spMkLst>
            <pc:docMk/>
            <pc:sldMk cId="4268866672" sldId="295"/>
            <ac:spMk id="23" creationId="{8B1CDB23-6AD9-45A0-9AF3-29C62C3D580B}"/>
          </ac:spMkLst>
        </pc:spChg>
        <pc:spChg chg="add mod">
          <ac:chgData name="ABDULLAHI, SALISU (Student)" userId="a1985a13-997e-4f33-a103-ff0adf7199ac" providerId="ADAL" clId="{C610764A-61CA-489F-95B5-3574E269C745}" dt="2022-12-05T13:49:37.810" v="799"/>
          <ac:spMkLst>
            <pc:docMk/>
            <pc:sldMk cId="4268866672" sldId="295"/>
            <ac:spMk id="25" creationId="{2DF59F9D-4116-4B94-8A9E-82C5B10FC4DF}"/>
          </ac:spMkLst>
        </pc:spChg>
        <pc:picChg chg="add del mod">
          <ac:chgData name="ABDULLAHI, SALISU (Student)" userId="a1985a13-997e-4f33-a103-ff0adf7199ac" providerId="ADAL" clId="{C610764A-61CA-489F-95B5-3574E269C745}" dt="2022-12-05T13:39:48.581" v="780" actId="478"/>
          <ac:picMkLst>
            <pc:docMk/>
            <pc:sldMk cId="4268866672" sldId="295"/>
            <ac:picMk id="15" creationId="{ADC5ACE7-5800-4CF6-A5FD-7DE303DACAA9}"/>
          </ac:picMkLst>
        </pc:picChg>
        <pc:picChg chg="add mod">
          <ac:chgData name="ABDULLAHI, SALISU (Student)" userId="a1985a13-997e-4f33-a103-ff0adf7199ac" providerId="ADAL" clId="{C610764A-61CA-489F-95B5-3574E269C745}" dt="2022-12-05T13:49:11.146" v="796" actId="1076"/>
          <ac:picMkLst>
            <pc:docMk/>
            <pc:sldMk cId="4268866672" sldId="295"/>
            <ac:picMk id="16" creationId="{1F88D0F1-9ABE-4F79-B99B-E41A1BC328C9}"/>
          </ac:picMkLst>
        </pc:picChg>
        <pc:picChg chg="add mod">
          <ac:chgData name="ABDULLAHI, SALISU (Student)" userId="a1985a13-997e-4f33-a103-ff0adf7199ac" providerId="ADAL" clId="{C610764A-61CA-489F-95B5-3574E269C745}" dt="2022-12-05T13:49:52.430" v="803" actId="962"/>
          <ac:picMkLst>
            <pc:docMk/>
            <pc:sldMk cId="4268866672" sldId="295"/>
            <ac:picMk id="21" creationId="{5514FB20-654B-448F-9FFC-AA50FF792833}"/>
          </ac:picMkLst>
        </pc:picChg>
        <pc:picChg chg="add del">
          <ac:chgData name="ABDULLAHI, SALISU (Student)" userId="a1985a13-997e-4f33-a103-ff0adf7199ac" providerId="ADAL" clId="{C610764A-61CA-489F-95B5-3574E269C745}" dt="2022-12-05T13:50:27.899" v="808" actId="478"/>
          <ac:picMkLst>
            <pc:docMk/>
            <pc:sldMk cId="4268866672" sldId="295"/>
            <ac:picMk id="23" creationId="{3C144523-4783-4440-8C07-DA1D6DC6EB92}"/>
          </ac:picMkLst>
        </pc:picChg>
        <pc:picChg chg="add mod">
          <ac:chgData name="ABDULLAHI, SALISU (Student)" userId="a1985a13-997e-4f33-a103-ff0adf7199ac" providerId="ADAL" clId="{C610764A-61CA-489F-95B5-3574E269C745}" dt="2022-12-05T13:50:37.093" v="811" actId="962"/>
          <ac:picMkLst>
            <pc:docMk/>
            <pc:sldMk cId="4268866672" sldId="295"/>
            <ac:picMk id="26" creationId="{DBB4A992-3CF1-4512-9D9A-8E0EEF9196CE}"/>
          </ac:picMkLst>
        </pc:picChg>
        <pc:picChg chg="add del mod">
          <ac:chgData name="ABDULLAHI, SALISU (Student)" userId="a1985a13-997e-4f33-a103-ff0adf7199ac" providerId="ADAL" clId="{C610764A-61CA-489F-95B5-3574E269C745}" dt="2022-12-05T13:53:29.619" v="830" actId="478"/>
          <ac:picMkLst>
            <pc:docMk/>
            <pc:sldMk cId="4268866672" sldId="295"/>
            <ac:picMk id="28" creationId="{9A767D75-5C5E-48D7-8965-11972F73409B}"/>
          </ac:picMkLst>
        </pc:picChg>
        <pc:picChg chg="mod modCrop">
          <ac:chgData name="ABDULLAHI, SALISU (Student)" userId="a1985a13-997e-4f33-a103-ff0adf7199ac" providerId="ADAL" clId="{C610764A-61CA-489F-95B5-3574E269C745}" dt="2022-12-05T13:39:35.541" v="776" actId="14100"/>
          <ac:picMkLst>
            <pc:docMk/>
            <pc:sldMk cId="4268866672" sldId="295"/>
            <ac:picMk id="29" creationId="{F3880EE0-FA5E-42D5-8271-3D73977F580D}"/>
          </ac:picMkLst>
        </pc:picChg>
        <pc:picChg chg="del mod modCrop">
          <ac:chgData name="ABDULLAHI, SALISU (Student)" userId="a1985a13-997e-4f33-a103-ff0adf7199ac" providerId="ADAL" clId="{C610764A-61CA-489F-95B5-3574E269C745}" dt="2022-12-05T13:39:43.734" v="778" actId="478"/>
          <ac:picMkLst>
            <pc:docMk/>
            <pc:sldMk cId="4268866672" sldId="295"/>
            <ac:picMk id="31" creationId="{963A2FFE-2780-42AE-81A7-8E51ABEAA928}"/>
          </ac:picMkLst>
        </pc:picChg>
        <pc:picChg chg="del mod">
          <ac:chgData name="ABDULLAHI, SALISU (Student)" userId="a1985a13-997e-4f33-a103-ff0adf7199ac" providerId="ADAL" clId="{C610764A-61CA-489F-95B5-3574E269C745}" dt="2022-12-05T13:40:08.566" v="785" actId="478"/>
          <ac:picMkLst>
            <pc:docMk/>
            <pc:sldMk cId="4268866672" sldId="295"/>
            <ac:picMk id="33" creationId="{8B46ED40-52D9-4BE3-B014-96BEF445BF4A}"/>
          </ac:picMkLst>
        </pc:picChg>
        <pc:picChg chg="add mod">
          <ac:chgData name="ABDULLAHI, SALISU (Student)" userId="a1985a13-997e-4f33-a103-ff0adf7199ac" providerId="ADAL" clId="{C610764A-61CA-489F-95B5-3574E269C745}" dt="2022-12-05T13:53:44.542" v="833" actId="14826"/>
          <ac:picMkLst>
            <pc:docMk/>
            <pc:sldMk cId="4268866672" sldId="295"/>
            <ac:picMk id="34" creationId="{07B5E872-C759-40D3-9ED6-87F506765F1B}"/>
          </ac:picMkLst>
        </pc:picChg>
        <pc:picChg chg="del mod">
          <ac:chgData name="ABDULLAHI, SALISU (Student)" userId="a1985a13-997e-4f33-a103-ff0adf7199ac" providerId="ADAL" clId="{C610764A-61CA-489F-95B5-3574E269C745}" dt="2022-12-05T13:40:11.799" v="786" actId="478"/>
          <ac:picMkLst>
            <pc:docMk/>
            <pc:sldMk cId="4268866672" sldId="295"/>
            <ac:picMk id="35" creationId="{1B597EEE-4474-45F3-BE85-85AEEA6ADE89}"/>
          </ac:picMkLst>
        </pc:picChg>
      </pc:sldChg>
      <pc:sldChg chg="addSp delSp modSp mod">
        <pc:chgData name="ABDULLAHI, SALISU (Student)" userId="a1985a13-997e-4f33-a103-ff0adf7199ac" providerId="ADAL" clId="{C610764A-61CA-489F-95B5-3574E269C745}" dt="2022-11-21T13:01:36.837" v="99" actId="14100"/>
        <pc:sldMkLst>
          <pc:docMk/>
          <pc:sldMk cId="517045786" sldId="296"/>
        </pc:sldMkLst>
        <pc:spChg chg="mod">
          <ac:chgData name="ABDULLAHI, SALISU (Student)" userId="a1985a13-997e-4f33-a103-ff0adf7199ac" providerId="ADAL" clId="{C610764A-61CA-489F-95B5-3574E269C745}" dt="2022-11-21T12:56:47.328" v="51" actId="20577"/>
          <ac:spMkLst>
            <pc:docMk/>
            <pc:sldMk cId="517045786" sldId="296"/>
            <ac:spMk id="2" creationId="{7291CFAB-A735-4A31-A51D-42FE1F5E94E0}"/>
          </ac:spMkLst>
        </pc:spChg>
        <pc:spChg chg="add del mod">
          <ac:chgData name="ABDULLAHI, SALISU (Student)" userId="a1985a13-997e-4f33-a103-ff0adf7199ac" providerId="ADAL" clId="{C610764A-61CA-489F-95B5-3574E269C745}" dt="2022-11-21T12:57:29.369" v="55" actId="21"/>
          <ac:spMkLst>
            <pc:docMk/>
            <pc:sldMk cId="517045786" sldId="296"/>
            <ac:spMk id="5" creationId="{A9D4E8A9-76E1-4D52-B37B-0812963799A2}"/>
          </ac:spMkLst>
        </pc:spChg>
        <pc:spChg chg="add del mod">
          <ac:chgData name="ABDULLAHI, SALISU (Student)" userId="a1985a13-997e-4f33-a103-ff0adf7199ac" providerId="ADAL" clId="{C610764A-61CA-489F-95B5-3574E269C745}" dt="2022-11-21T12:57:39.863" v="57" actId="21"/>
          <ac:spMkLst>
            <pc:docMk/>
            <pc:sldMk cId="517045786" sldId="296"/>
            <ac:spMk id="9" creationId="{3B835646-97E2-4826-AFE2-0682C0249B8A}"/>
          </ac:spMkLst>
        </pc:spChg>
        <pc:spChg chg="add del mod">
          <ac:chgData name="ABDULLAHI, SALISU (Student)" userId="a1985a13-997e-4f33-a103-ff0adf7199ac" providerId="ADAL" clId="{C610764A-61CA-489F-95B5-3574E269C745}" dt="2022-11-21T12:57:49.392" v="59" actId="21"/>
          <ac:spMkLst>
            <pc:docMk/>
            <pc:sldMk cId="517045786" sldId="296"/>
            <ac:spMk id="11" creationId="{78174D46-60F1-4100-8761-42CC6D712331}"/>
          </ac:spMkLst>
        </pc:spChg>
        <pc:spChg chg="add del mod">
          <ac:chgData name="ABDULLAHI, SALISU (Student)" userId="a1985a13-997e-4f33-a103-ff0adf7199ac" providerId="ADAL" clId="{C610764A-61CA-489F-95B5-3574E269C745}" dt="2022-11-21T12:58:23.256" v="63" actId="21"/>
          <ac:spMkLst>
            <pc:docMk/>
            <pc:sldMk cId="517045786" sldId="296"/>
            <ac:spMk id="13" creationId="{13A01858-0A5A-4D79-9975-9854A9A65B1C}"/>
          </ac:spMkLst>
        </pc:spChg>
        <pc:spChg chg="add del mod">
          <ac:chgData name="ABDULLAHI, SALISU (Student)" userId="a1985a13-997e-4f33-a103-ff0adf7199ac" providerId="ADAL" clId="{C610764A-61CA-489F-95B5-3574E269C745}" dt="2022-11-21T12:59:26.657" v="65" actId="21"/>
          <ac:spMkLst>
            <pc:docMk/>
            <pc:sldMk cId="517045786" sldId="296"/>
            <ac:spMk id="15" creationId="{0BC2E712-CF91-4FD0-B267-F41AC11CAE3A}"/>
          </ac:spMkLst>
        </pc:spChg>
        <pc:spChg chg="add del mod">
          <ac:chgData name="ABDULLAHI, SALISU (Student)" userId="a1985a13-997e-4f33-a103-ff0adf7199ac" providerId="ADAL" clId="{C610764A-61CA-489F-95B5-3574E269C745}" dt="2022-11-21T12:59:32.890" v="67" actId="21"/>
          <ac:spMkLst>
            <pc:docMk/>
            <pc:sldMk cId="517045786" sldId="296"/>
            <ac:spMk id="17" creationId="{0C09BDEF-DCA4-4557-A1B2-1AE03895990E}"/>
          </ac:spMkLst>
        </pc:spChg>
        <pc:spChg chg="add del mod">
          <ac:chgData name="ABDULLAHI, SALISU (Student)" userId="a1985a13-997e-4f33-a103-ff0adf7199ac" providerId="ADAL" clId="{C610764A-61CA-489F-95B5-3574E269C745}" dt="2022-11-21T13:00:34.475" v="69" actId="21"/>
          <ac:spMkLst>
            <pc:docMk/>
            <pc:sldMk cId="517045786" sldId="296"/>
            <ac:spMk id="19" creationId="{168A47B5-5E44-4734-B506-80E0BE161C98}"/>
          </ac:spMkLst>
        </pc:spChg>
        <pc:spChg chg="del">
          <ac:chgData name="ABDULLAHI, SALISU (Student)" userId="a1985a13-997e-4f33-a103-ff0adf7199ac" providerId="ADAL" clId="{C610764A-61CA-489F-95B5-3574E269C745}" dt="2022-11-21T12:57:19.378" v="53" actId="478"/>
          <ac:spMkLst>
            <pc:docMk/>
            <pc:sldMk cId="517045786" sldId="296"/>
            <ac:spMk id="38" creationId="{032280DC-AEF9-204E-A92B-A433E91E435C}"/>
          </ac:spMkLst>
        </pc:spChg>
        <pc:spChg chg="del">
          <ac:chgData name="ABDULLAHI, SALISU (Student)" userId="a1985a13-997e-4f33-a103-ff0adf7199ac" providerId="ADAL" clId="{C610764A-61CA-489F-95B5-3574E269C745}" dt="2022-11-21T12:57:44.769" v="58" actId="21"/>
          <ac:spMkLst>
            <pc:docMk/>
            <pc:sldMk cId="517045786" sldId="296"/>
            <ac:spMk id="39" creationId="{8F90BA52-ED8F-7744-B135-D2F22EC0C846}"/>
          </ac:spMkLst>
        </pc:spChg>
        <pc:spChg chg="mod">
          <ac:chgData name="ABDULLAHI, SALISU (Student)" userId="a1985a13-997e-4f33-a103-ff0adf7199ac" providerId="ADAL" clId="{C610764A-61CA-489F-95B5-3574E269C745}" dt="2022-11-21T12:58:00.361" v="61" actId="1076"/>
          <ac:spMkLst>
            <pc:docMk/>
            <pc:sldMk cId="517045786" sldId="296"/>
            <ac:spMk id="40" creationId="{DA2C1685-839D-BB46-B1E8-A38664748DCC}"/>
          </ac:spMkLst>
        </pc:spChg>
        <pc:spChg chg="del">
          <ac:chgData name="ABDULLAHI, SALISU (Student)" userId="a1985a13-997e-4f33-a103-ff0adf7199ac" providerId="ADAL" clId="{C610764A-61CA-489F-95B5-3574E269C745}" dt="2022-11-21T12:57:35.186" v="56" actId="21"/>
          <ac:spMkLst>
            <pc:docMk/>
            <pc:sldMk cId="517045786" sldId="296"/>
            <ac:spMk id="41" creationId="{C9FA8C80-0154-4B4D-9712-FE3DB4C3C6F6}"/>
          </ac:spMkLst>
        </pc:spChg>
        <pc:spChg chg="del">
          <ac:chgData name="ABDULLAHI, SALISU (Student)" userId="a1985a13-997e-4f33-a103-ff0adf7199ac" providerId="ADAL" clId="{C610764A-61CA-489F-95B5-3574E269C745}" dt="2022-11-21T13:00:28.941" v="68" actId="21"/>
          <ac:spMkLst>
            <pc:docMk/>
            <pc:sldMk cId="517045786" sldId="296"/>
            <ac:spMk id="42" creationId="{F040CB1D-0082-0741-910A-688CA7131529}"/>
          </ac:spMkLst>
        </pc:spChg>
        <pc:spChg chg="del">
          <ac:chgData name="ABDULLAHI, SALISU (Student)" userId="a1985a13-997e-4f33-a103-ff0adf7199ac" providerId="ADAL" clId="{C610764A-61CA-489F-95B5-3574E269C745}" dt="2022-11-21T12:58:18.602" v="62" actId="21"/>
          <ac:spMkLst>
            <pc:docMk/>
            <pc:sldMk cId="517045786" sldId="296"/>
            <ac:spMk id="43" creationId="{FFD777EC-E653-DE40-A635-99F5A0B723DE}"/>
          </ac:spMkLst>
        </pc:spChg>
        <pc:spChg chg="mod">
          <ac:chgData name="ABDULLAHI, SALISU (Student)" userId="a1985a13-997e-4f33-a103-ff0adf7199ac" providerId="ADAL" clId="{C610764A-61CA-489F-95B5-3574E269C745}" dt="2022-11-21T13:01:36.837" v="99" actId="14100"/>
          <ac:spMkLst>
            <pc:docMk/>
            <pc:sldMk cId="517045786" sldId="296"/>
            <ac:spMk id="44" creationId="{F52A6075-6FBF-5D4F-8457-C7E43D8C6DE0}"/>
          </ac:spMkLst>
        </pc:spChg>
        <pc:spChg chg="mod">
          <ac:chgData name="ABDULLAHI, SALISU (Student)" userId="a1985a13-997e-4f33-a103-ff0adf7199ac" providerId="ADAL" clId="{C610764A-61CA-489F-95B5-3574E269C745}" dt="2022-11-21T13:00:47.580" v="87" actId="20577"/>
          <ac:spMkLst>
            <pc:docMk/>
            <pc:sldMk cId="517045786" sldId="296"/>
            <ac:spMk id="45" creationId="{C911C704-AC3A-3B4A-818C-F79DBA6526F6}"/>
          </ac:spMkLst>
        </pc:spChg>
        <pc:spChg chg="del">
          <ac:chgData name="ABDULLAHI, SALISU (Student)" userId="a1985a13-997e-4f33-a103-ff0adf7199ac" providerId="ADAL" clId="{C610764A-61CA-489F-95B5-3574E269C745}" dt="2022-11-21T12:59:30.034" v="66" actId="21"/>
          <ac:spMkLst>
            <pc:docMk/>
            <pc:sldMk cId="517045786" sldId="296"/>
            <ac:spMk id="46" creationId="{9E2D7212-9D44-BA47-91D4-3FB11FDCE39E}"/>
          </ac:spMkLst>
        </pc:spChg>
        <pc:spChg chg="del">
          <ac:chgData name="ABDULLAHI, SALISU (Student)" userId="a1985a13-997e-4f33-a103-ff0adf7199ac" providerId="ADAL" clId="{C610764A-61CA-489F-95B5-3574E269C745}" dt="2022-11-21T12:59:23.555" v="64" actId="21"/>
          <ac:spMkLst>
            <pc:docMk/>
            <pc:sldMk cId="517045786" sldId="296"/>
            <ac:spMk id="47" creationId="{DA3D0C66-F3DC-0A49-B50D-9EA3966FF404}"/>
          </ac:spMkLst>
        </pc:spChg>
      </pc:sldChg>
      <pc:sldChg chg="modSp mod">
        <pc:chgData name="ABDULLAHI, SALISU (Student)" userId="a1985a13-997e-4f33-a103-ff0adf7199ac" providerId="ADAL" clId="{C610764A-61CA-489F-95B5-3574E269C745}" dt="2022-11-21T13:34:54.476" v="337" actId="14100"/>
        <pc:sldMkLst>
          <pc:docMk/>
          <pc:sldMk cId="2271433138" sldId="305"/>
        </pc:sldMkLst>
        <pc:spChg chg="mod">
          <ac:chgData name="ABDULLAHI, SALISU (Student)" userId="a1985a13-997e-4f33-a103-ff0adf7199ac" providerId="ADAL" clId="{C610764A-61CA-489F-95B5-3574E269C745}" dt="2022-11-21T13:34:54.476" v="337" actId="14100"/>
          <ac:spMkLst>
            <pc:docMk/>
            <pc:sldMk cId="2271433138" sldId="305"/>
            <ac:spMk id="3" creationId="{24AFFC60-19C3-4901-93F7-7AAF4C09F8C6}"/>
          </ac:spMkLst>
        </pc:spChg>
      </pc:sldChg>
      <pc:sldChg chg="modSp mod">
        <pc:chgData name="ABDULLAHI, SALISU (Student)" userId="a1985a13-997e-4f33-a103-ff0adf7199ac" providerId="ADAL" clId="{C610764A-61CA-489F-95B5-3574E269C745}" dt="2022-11-21T13:13:42.935" v="134" actId="20577"/>
        <pc:sldMkLst>
          <pc:docMk/>
          <pc:sldMk cId="3946180162" sldId="309"/>
        </pc:sldMkLst>
        <pc:spChg chg="mod">
          <ac:chgData name="ABDULLAHI, SALISU (Student)" userId="a1985a13-997e-4f33-a103-ff0adf7199ac" providerId="ADAL" clId="{C610764A-61CA-489F-95B5-3574E269C745}" dt="2022-11-21T13:13:42.935" v="134" actId="20577"/>
          <ac:spMkLst>
            <pc:docMk/>
            <pc:sldMk cId="3946180162" sldId="309"/>
            <ac:spMk id="23" creationId="{4829E901-B0F6-4B1C-8D1C-8B758458B743}"/>
          </ac:spMkLst>
        </pc:spChg>
      </pc:sldChg>
      <pc:sldChg chg="modSp mod">
        <pc:chgData name="ABDULLAHI, SALISU (Student)" userId="a1985a13-997e-4f33-a103-ff0adf7199ac" providerId="ADAL" clId="{C610764A-61CA-489F-95B5-3574E269C745}" dt="2022-12-05T11:18:29.010" v="384" actId="255"/>
        <pc:sldMkLst>
          <pc:docMk/>
          <pc:sldMk cId="3153892104" sldId="311"/>
        </pc:sldMkLst>
        <pc:spChg chg="mod">
          <ac:chgData name="ABDULLAHI, SALISU (Student)" userId="a1985a13-997e-4f33-a103-ff0adf7199ac" providerId="ADAL" clId="{C610764A-61CA-489F-95B5-3574E269C745}" dt="2022-11-21T12:50:57.936" v="26" actId="20577"/>
          <ac:spMkLst>
            <pc:docMk/>
            <pc:sldMk cId="3153892104" sldId="311"/>
            <ac:spMk id="2" creationId="{75031FE9-9059-4FE8-B4AC-9771F23A1B89}"/>
          </ac:spMkLst>
        </pc:spChg>
        <pc:spChg chg="mod">
          <ac:chgData name="ABDULLAHI, SALISU (Student)" userId="a1985a13-997e-4f33-a103-ff0adf7199ac" providerId="ADAL" clId="{C610764A-61CA-489F-95B5-3574E269C745}" dt="2022-11-21T12:51:57.380" v="34" actId="27636"/>
          <ac:spMkLst>
            <pc:docMk/>
            <pc:sldMk cId="3153892104" sldId="311"/>
            <ac:spMk id="3" creationId="{D4A2EB3F-4D60-451F-8F45-7D6654D2FCD9}"/>
          </ac:spMkLst>
        </pc:spChg>
        <pc:spChg chg="mod">
          <ac:chgData name="ABDULLAHI, SALISU (Student)" userId="a1985a13-997e-4f33-a103-ff0adf7199ac" providerId="ADAL" clId="{C610764A-61CA-489F-95B5-3574E269C745}" dt="2022-11-21T12:51:48.374" v="32" actId="27636"/>
          <ac:spMkLst>
            <pc:docMk/>
            <pc:sldMk cId="3153892104" sldId="311"/>
            <ac:spMk id="12" creationId="{9E1D7404-44B2-41E5-9B1C-26216EB1EC6C}"/>
          </ac:spMkLst>
        </pc:spChg>
        <pc:spChg chg="mod">
          <ac:chgData name="ABDULLAHI, SALISU (Student)" userId="a1985a13-997e-4f33-a103-ff0adf7199ac" providerId="ADAL" clId="{C610764A-61CA-489F-95B5-3574E269C745}" dt="2022-12-05T11:18:29.010" v="384" actId="255"/>
          <ac:spMkLst>
            <pc:docMk/>
            <pc:sldMk cId="3153892104" sldId="311"/>
            <ac:spMk id="13" creationId="{391CD11A-AD36-4E45-855A-2546C295CEBC}"/>
          </ac:spMkLst>
        </pc:spChg>
      </pc:sldChg>
      <pc:sldChg chg="addSp delSp modSp del mod">
        <pc:chgData name="ABDULLAHI, SALISU (Student)" userId="a1985a13-997e-4f33-a103-ff0adf7199ac" providerId="ADAL" clId="{C610764A-61CA-489F-95B5-3574E269C745}" dt="2022-12-05T13:00:42.266" v="572" actId="2696"/>
        <pc:sldMkLst>
          <pc:docMk/>
          <pc:sldMk cId="4142862741" sldId="313"/>
        </pc:sldMkLst>
        <pc:spChg chg="add del mod">
          <ac:chgData name="ABDULLAHI, SALISU (Student)" userId="a1985a13-997e-4f33-a103-ff0adf7199ac" providerId="ADAL" clId="{C610764A-61CA-489F-95B5-3574E269C745}" dt="2022-12-05T12:49:06.605" v="484" actId="21"/>
          <ac:spMkLst>
            <pc:docMk/>
            <pc:sldMk cId="4142862741" sldId="313"/>
            <ac:spMk id="10" creationId="{34D015D7-354F-484E-876F-012536DA9C39}"/>
          </ac:spMkLst>
        </pc:spChg>
        <pc:spChg chg="add del mod">
          <ac:chgData name="ABDULLAHI, SALISU (Student)" userId="a1985a13-997e-4f33-a103-ff0adf7199ac" providerId="ADAL" clId="{C610764A-61CA-489F-95B5-3574E269C745}" dt="2022-12-05T12:50:23.296" v="497" actId="478"/>
          <ac:spMkLst>
            <pc:docMk/>
            <pc:sldMk cId="4142862741" sldId="313"/>
            <ac:spMk id="15" creationId="{25110C8A-39B1-48D6-BDC3-1AC1A0435AD4}"/>
          </ac:spMkLst>
        </pc:spChg>
        <pc:spChg chg="mod">
          <ac:chgData name="ABDULLAHI, SALISU (Student)" userId="a1985a13-997e-4f33-a103-ff0adf7199ac" providerId="ADAL" clId="{C610764A-61CA-489F-95B5-3574E269C745}" dt="2022-12-05T12:49:57.663" v="489" actId="1076"/>
          <ac:spMkLst>
            <pc:docMk/>
            <pc:sldMk cId="4142862741" sldId="313"/>
            <ac:spMk id="33" creationId="{1D291211-3EE5-468A-9544-9DD9E6923594}"/>
          </ac:spMkLst>
        </pc:spChg>
        <pc:picChg chg="add del mod">
          <ac:chgData name="ABDULLAHI, SALISU (Student)" userId="a1985a13-997e-4f33-a103-ff0adf7199ac" providerId="ADAL" clId="{C610764A-61CA-489F-95B5-3574E269C745}" dt="2022-12-05T12:51:42.699" v="512" actId="478"/>
          <ac:picMkLst>
            <pc:docMk/>
            <pc:sldMk cId="4142862741" sldId="313"/>
            <ac:picMk id="3" creationId="{4BF453B2-9A2F-409B-91EB-ED35C6ECC5A7}"/>
          </ac:picMkLst>
        </pc:picChg>
        <pc:picChg chg="add del mod">
          <ac:chgData name="ABDULLAHI, SALISU (Student)" userId="a1985a13-997e-4f33-a103-ff0adf7199ac" providerId="ADAL" clId="{C610764A-61CA-489F-95B5-3574E269C745}" dt="2022-12-05T12:51:39.506" v="511" actId="478"/>
          <ac:picMkLst>
            <pc:docMk/>
            <pc:sldMk cId="4142862741" sldId="313"/>
            <ac:picMk id="5" creationId="{1894ED20-4C4C-441E-9A01-6BB7FBAD6C03}"/>
          </ac:picMkLst>
        </pc:picChg>
        <pc:picChg chg="del mod">
          <ac:chgData name="ABDULLAHI, SALISU (Student)" userId="a1985a13-997e-4f33-a103-ff0adf7199ac" providerId="ADAL" clId="{C610764A-61CA-489F-95B5-3574E269C745}" dt="2022-12-05T12:48:55.085" v="482" actId="478"/>
          <ac:picMkLst>
            <pc:docMk/>
            <pc:sldMk cId="4142862741" sldId="313"/>
            <ac:picMk id="7" creationId="{4CB72E8C-BD65-4DC9-BE83-0E228B6A80A6}"/>
          </ac:picMkLst>
        </pc:picChg>
        <pc:picChg chg="add del mod">
          <ac:chgData name="ABDULLAHI, SALISU (Student)" userId="a1985a13-997e-4f33-a103-ff0adf7199ac" providerId="ADAL" clId="{C610764A-61CA-489F-95B5-3574E269C745}" dt="2022-12-05T12:50:39.424" v="500" actId="478"/>
          <ac:picMkLst>
            <pc:docMk/>
            <pc:sldMk cId="4142862741" sldId="313"/>
            <ac:picMk id="8" creationId="{2A0BF957-5948-492A-9D51-6611778FB043}"/>
          </ac:picMkLst>
        </pc:picChg>
        <pc:picChg chg="del mod">
          <ac:chgData name="ABDULLAHI, SALISU (Student)" userId="a1985a13-997e-4f33-a103-ff0adf7199ac" providerId="ADAL" clId="{C610764A-61CA-489F-95B5-3574E269C745}" dt="2022-12-05T12:50:19.577" v="496" actId="21"/>
          <ac:picMkLst>
            <pc:docMk/>
            <pc:sldMk cId="4142862741" sldId="313"/>
            <ac:picMk id="12" creationId="{FF6FCE34-3B74-4337-ACAE-B16A2A0AECFB}"/>
          </ac:picMkLst>
        </pc:picChg>
        <pc:picChg chg="add mod ord">
          <ac:chgData name="ABDULLAHI, SALISU (Student)" userId="a1985a13-997e-4f33-a103-ff0adf7199ac" providerId="ADAL" clId="{C610764A-61CA-489F-95B5-3574E269C745}" dt="2022-12-05T12:49:52.549" v="488" actId="167"/>
          <ac:picMkLst>
            <pc:docMk/>
            <pc:sldMk cId="4142862741" sldId="313"/>
            <ac:picMk id="13" creationId="{9E123AA3-B25A-41E4-9F09-3424B729D469}"/>
          </ac:picMkLst>
        </pc:picChg>
        <pc:picChg chg="add mod">
          <ac:chgData name="ABDULLAHI, SALISU (Student)" userId="a1985a13-997e-4f33-a103-ff0adf7199ac" providerId="ADAL" clId="{C610764A-61CA-489F-95B5-3574E269C745}" dt="2022-12-05T12:51:29.417" v="508" actId="14100"/>
          <ac:picMkLst>
            <pc:docMk/>
            <pc:sldMk cId="4142862741" sldId="313"/>
            <ac:picMk id="20" creationId="{C6B10C05-1259-4247-8C4E-0C1217A57920}"/>
          </ac:picMkLst>
        </pc:picChg>
        <pc:picChg chg="add mod">
          <ac:chgData name="ABDULLAHI, SALISU (Student)" userId="a1985a13-997e-4f33-a103-ff0adf7199ac" providerId="ADAL" clId="{C610764A-61CA-489F-95B5-3574E269C745}" dt="2022-12-05T12:55:05.575" v="521" actId="1076"/>
          <ac:picMkLst>
            <pc:docMk/>
            <pc:sldMk cId="4142862741" sldId="313"/>
            <ac:picMk id="22" creationId="{DABC132E-C750-448D-B878-0E70AFC44EAB}"/>
          </ac:picMkLst>
        </pc:picChg>
      </pc:sldChg>
      <pc:sldChg chg="addSp modSp mod">
        <pc:chgData name="ABDULLAHI, SALISU (Student)" userId="a1985a13-997e-4f33-a103-ff0adf7199ac" providerId="ADAL" clId="{C610764A-61CA-489F-95B5-3574E269C745}" dt="2022-12-05T11:03:29.305" v="375" actId="14100"/>
        <pc:sldMkLst>
          <pc:docMk/>
          <pc:sldMk cId="1150236952" sldId="318"/>
        </pc:sldMkLst>
        <pc:picChg chg="add mod">
          <ac:chgData name="ABDULLAHI, SALISU (Student)" userId="a1985a13-997e-4f33-a103-ff0adf7199ac" providerId="ADAL" clId="{C610764A-61CA-489F-95B5-3574E269C745}" dt="2022-12-05T11:03:29.305" v="375" actId="14100"/>
          <ac:picMkLst>
            <pc:docMk/>
            <pc:sldMk cId="1150236952" sldId="318"/>
            <ac:picMk id="5" creationId="{CAAF0880-2637-4715-811D-BF3C6A274FE0}"/>
          </ac:picMkLst>
        </pc:picChg>
        <pc:picChg chg="mod">
          <ac:chgData name="ABDULLAHI, SALISU (Student)" userId="a1985a13-997e-4f33-a103-ff0adf7199ac" providerId="ADAL" clId="{C610764A-61CA-489F-95B5-3574E269C745}" dt="2022-12-05T11:02:16.153" v="369" actId="14100"/>
          <ac:picMkLst>
            <pc:docMk/>
            <pc:sldMk cId="1150236952" sldId="318"/>
            <ac:picMk id="16" creationId="{AE10A7AB-4E16-4B85-8C75-FABB6412DD5E}"/>
          </ac:picMkLst>
        </pc:picChg>
      </pc:sldChg>
      <pc:sldChg chg="addSp delSp modSp add mod">
        <pc:chgData name="ABDULLAHI, SALISU (Student)" userId="a1985a13-997e-4f33-a103-ff0adf7199ac" providerId="ADAL" clId="{C610764A-61CA-489F-95B5-3574E269C745}" dt="2022-12-05T13:03:44.186" v="598" actId="1076"/>
        <pc:sldMkLst>
          <pc:docMk/>
          <pc:sldMk cId="89484997" sldId="321"/>
        </pc:sldMkLst>
        <pc:spChg chg="add del mod">
          <ac:chgData name="ABDULLAHI, SALISU (Student)" userId="a1985a13-997e-4f33-a103-ff0adf7199ac" providerId="ADAL" clId="{C610764A-61CA-489F-95B5-3574E269C745}" dt="2022-12-05T12:56:35.690" v="538" actId="478"/>
          <ac:spMkLst>
            <pc:docMk/>
            <pc:sldMk cId="89484997" sldId="321"/>
            <ac:spMk id="10" creationId="{E4708155-1A4C-4512-905A-40BCD2AA52EC}"/>
          </ac:spMkLst>
        </pc:spChg>
        <pc:spChg chg="add mod">
          <ac:chgData name="ABDULLAHI, SALISU (Student)" userId="a1985a13-997e-4f33-a103-ff0adf7199ac" providerId="ADAL" clId="{C610764A-61CA-489F-95B5-3574E269C745}" dt="2022-12-05T13:00:20.736" v="567" actId="113"/>
          <ac:spMkLst>
            <pc:docMk/>
            <pc:sldMk cId="89484997" sldId="321"/>
            <ac:spMk id="12" creationId="{6A8B72A8-DD37-4597-9ADA-FD7F25E6466A}"/>
          </ac:spMkLst>
        </pc:spChg>
        <pc:spChg chg="mod">
          <ac:chgData name="ABDULLAHI, SALISU (Student)" userId="a1985a13-997e-4f33-a103-ff0adf7199ac" providerId="ADAL" clId="{C610764A-61CA-489F-95B5-3574E269C745}" dt="2022-12-05T13:00:59.168" v="584" actId="20577"/>
          <ac:spMkLst>
            <pc:docMk/>
            <pc:sldMk cId="89484997" sldId="321"/>
            <ac:spMk id="33" creationId="{1D291211-3EE5-468A-9544-9DD9E6923594}"/>
          </ac:spMkLst>
        </pc:spChg>
        <pc:picChg chg="add del mod">
          <ac:chgData name="ABDULLAHI, SALISU (Student)" userId="a1985a13-997e-4f33-a103-ff0adf7199ac" providerId="ADAL" clId="{C610764A-61CA-489F-95B5-3574E269C745}" dt="2022-12-05T13:03:14.122" v="591" actId="478"/>
          <ac:picMkLst>
            <pc:docMk/>
            <pc:sldMk cId="89484997" sldId="321"/>
            <ac:picMk id="5" creationId="{7D81A572-56AE-490D-A5FB-D7BEE54E815C}"/>
          </ac:picMkLst>
        </pc:picChg>
        <pc:picChg chg="add mod">
          <ac:chgData name="ABDULLAHI, SALISU (Student)" userId="a1985a13-997e-4f33-a103-ff0adf7199ac" providerId="ADAL" clId="{C610764A-61CA-489F-95B5-3574E269C745}" dt="2022-12-05T13:03:44.186" v="598" actId="1076"/>
          <ac:picMkLst>
            <pc:docMk/>
            <pc:sldMk cId="89484997" sldId="321"/>
            <ac:picMk id="7" creationId="{7DA8AE08-CECC-4375-9FB2-965CF09BB0DB}"/>
          </ac:picMkLst>
        </pc:picChg>
        <pc:picChg chg="mod">
          <ac:chgData name="ABDULLAHI, SALISU (Student)" userId="a1985a13-997e-4f33-a103-ff0adf7199ac" providerId="ADAL" clId="{C610764A-61CA-489F-95B5-3574E269C745}" dt="2022-12-05T13:03:38.906" v="597" actId="1076"/>
          <ac:picMkLst>
            <pc:docMk/>
            <pc:sldMk cId="89484997" sldId="321"/>
            <ac:picMk id="13" creationId="{9E123AA3-B25A-41E4-9F09-3424B729D469}"/>
          </ac:picMkLst>
        </pc:picChg>
        <pc:picChg chg="del">
          <ac:chgData name="ABDULLAHI, SALISU (Student)" userId="a1985a13-997e-4f33-a103-ff0adf7199ac" providerId="ADAL" clId="{C610764A-61CA-489F-95B5-3574E269C745}" dt="2022-12-05T12:55:38.864" v="528" actId="478"/>
          <ac:picMkLst>
            <pc:docMk/>
            <pc:sldMk cId="89484997" sldId="321"/>
            <ac:picMk id="20" creationId="{C6B10C05-1259-4247-8C4E-0C1217A57920}"/>
          </ac:picMkLst>
        </pc:picChg>
        <pc:picChg chg="del mod">
          <ac:chgData name="ABDULLAHI, SALISU (Student)" userId="a1985a13-997e-4f33-a103-ff0adf7199ac" providerId="ADAL" clId="{C610764A-61CA-489F-95B5-3574E269C745}" dt="2022-12-05T13:00:52.103" v="574" actId="478"/>
          <ac:picMkLst>
            <pc:docMk/>
            <pc:sldMk cId="89484997" sldId="321"/>
            <ac:picMk id="22" creationId="{DABC132E-C750-448D-B878-0E70AFC44EAB}"/>
          </ac:picMkLst>
        </pc:picChg>
      </pc:sldChg>
      <pc:sldChg chg="delSp modSp add del mod">
        <pc:chgData name="ABDULLAHI, SALISU (Student)" userId="a1985a13-997e-4f33-a103-ff0adf7199ac" providerId="ADAL" clId="{C610764A-61CA-489F-95B5-3574E269C745}" dt="2022-12-05T13:00:48.817" v="573" actId="2696"/>
        <pc:sldMkLst>
          <pc:docMk/>
          <pc:sldMk cId="706461055" sldId="322"/>
        </pc:sldMkLst>
        <pc:picChg chg="del mod">
          <ac:chgData name="ABDULLAHI, SALISU (Student)" userId="a1985a13-997e-4f33-a103-ff0adf7199ac" providerId="ADAL" clId="{C610764A-61CA-489F-95B5-3574E269C745}" dt="2022-12-05T12:55:35.017" v="527" actId="478"/>
          <ac:picMkLst>
            <pc:docMk/>
            <pc:sldMk cId="706461055" sldId="322"/>
            <ac:picMk id="20" creationId="{C6B10C05-1259-4247-8C4E-0C1217A57920}"/>
          </ac:picMkLst>
        </pc:picChg>
        <pc:picChg chg="del">
          <ac:chgData name="ABDULLAHI, SALISU (Student)" userId="a1985a13-997e-4f33-a103-ff0adf7199ac" providerId="ADAL" clId="{C610764A-61CA-489F-95B5-3574E269C745}" dt="2022-12-05T12:55:28.609" v="524" actId="478"/>
          <ac:picMkLst>
            <pc:docMk/>
            <pc:sldMk cId="706461055" sldId="322"/>
            <ac:picMk id="22" creationId="{DABC132E-C750-448D-B878-0E70AFC44EAB}"/>
          </ac:picMkLst>
        </pc:picChg>
      </pc:sldChg>
      <pc:sldChg chg="addSp delSp modSp add mod">
        <pc:chgData name="ABDULLAHI, SALISU (Student)" userId="a1985a13-997e-4f33-a103-ff0adf7199ac" providerId="ADAL" clId="{C610764A-61CA-489F-95B5-3574E269C745}" dt="2022-12-05T13:34:16.259" v="705" actId="14100"/>
        <pc:sldMkLst>
          <pc:docMk/>
          <pc:sldMk cId="1689327030" sldId="323"/>
        </pc:sldMkLst>
        <pc:spChg chg="mod">
          <ac:chgData name="ABDULLAHI, SALISU (Student)" userId="a1985a13-997e-4f33-a103-ff0adf7199ac" providerId="ADAL" clId="{C610764A-61CA-489F-95B5-3574E269C745}" dt="2022-12-05T13:04:06.579" v="604" actId="20577"/>
          <ac:spMkLst>
            <pc:docMk/>
            <pc:sldMk cId="1689327030" sldId="323"/>
            <ac:spMk id="33" creationId="{1D291211-3EE5-468A-9544-9DD9E6923594}"/>
          </ac:spMkLst>
        </pc:spChg>
        <pc:picChg chg="add del mod">
          <ac:chgData name="ABDULLAHI, SALISU (Student)" userId="a1985a13-997e-4f33-a103-ff0adf7199ac" providerId="ADAL" clId="{C610764A-61CA-489F-95B5-3574E269C745}" dt="2022-12-05T13:05:38.573" v="622" actId="22"/>
          <ac:picMkLst>
            <pc:docMk/>
            <pc:sldMk cId="1689327030" sldId="323"/>
            <ac:picMk id="3" creationId="{C2DC7D0F-E774-4A12-BF5E-A0D49E0A46D1}"/>
          </ac:picMkLst>
        </pc:picChg>
        <pc:picChg chg="add del mod">
          <ac:chgData name="ABDULLAHI, SALISU (Student)" userId="a1985a13-997e-4f33-a103-ff0adf7199ac" providerId="ADAL" clId="{C610764A-61CA-489F-95B5-3574E269C745}" dt="2022-12-05T13:07:47.623" v="625" actId="478"/>
          <ac:picMkLst>
            <pc:docMk/>
            <pc:sldMk cId="1689327030" sldId="323"/>
            <ac:picMk id="5" creationId="{B4B3CF98-64C7-48DB-BA11-237970F8BF07}"/>
          </ac:picMkLst>
        </pc:picChg>
        <pc:picChg chg="add del mod">
          <ac:chgData name="ABDULLAHI, SALISU (Student)" userId="a1985a13-997e-4f33-a103-ff0adf7199ac" providerId="ADAL" clId="{C610764A-61CA-489F-95B5-3574E269C745}" dt="2022-12-05T13:08:24.137" v="633" actId="478"/>
          <ac:picMkLst>
            <pc:docMk/>
            <pc:sldMk cId="1689327030" sldId="323"/>
            <ac:picMk id="7" creationId="{D100CF50-D76A-4229-B48E-E3F9D0031BA7}"/>
          </ac:picMkLst>
        </pc:picChg>
        <pc:picChg chg="add del mod">
          <ac:chgData name="ABDULLAHI, SALISU (Student)" userId="a1985a13-997e-4f33-a103-ff0adf7199ac" providerId="ADAL" clId="{C610764A-61CA-489F-95B5-3574E269C745}" dt="2022-12-05T13:26:12.142" v="656" actId="478"/>
          <ac:picMkLst>
            <pc:docMk/>
            <pc:sldMk cId="1689327030" sldId="323"/>
            <ac:picMk id="9" creationId="{E2865DA9-18D6-4EBA-99F6-E4CB51ACF00E}"/>
          </ac:picMkLst>
        </pc:picChg>
        <pc:picChg chg="add del mod">
          <ac:chgData name="ABDULLAHI, SALISU (Student)" userId="a1985a13-997e-4f33-a103-ff0adf7199ac" providerId="ADAL" clId="{C610764A-61CA-489F-95B5-3574E269C745}" dt="2022-12-05T13:32:35.737" v="699" actId="478"/>
          <ac:picMkLst>
            <pc:docMk/>
            <pc:sldMk cId="1689327030" sldId="323"/>
            <ac:picMk id="11" creationId="{E9B72403-B871-4A8B-829D-27EC7D96A3BD}"/>
          </ac:picMkLst>
        </pc:picChg>
        <pc:picChg chg="mod">
          <ac:chgData name="ABDULLAHI, SALISU (Student)" userId="a1985a13-997e-4f33-a103-ff0adf7199ac" providerId="ADAL" clId="{C610764A-61CA-489F-95B5-3574E269C745}" dt="2022-12-05T13:27:02.503" v="681" actId="1036"/>
          <ac:picMkLst>
            <pc:docMk/>
            <pc:sldMk cId="1689327030" sldId="323"/>
            <ac:picMk id="13" creationId="{9E123AA3-B25A-41E4-9F09-3424B729D469}"/>
          </ac:picMkLst>
        </pc:picChg>
        <pc:picChg chg="add mod">
          <ac:chgData name="ABDULLAHI, SALISU (Student)" userId="a1985a13-997e-4f33-a103-ff0adf7199ac" providerId="ADAL" clId="{C610764A-61CA-489F-95B5-3574E269C745}" dt="2022-12-05T13:34:16.259" v="705" actId="14100"/>
          <ac:picMkLst>
            <pc:docMk/>
            <pc:sldMk cId="1689327030" sldId="323"/>
            <ac:picMk id="15" creationId="{970AF90E-9118-42DE-9C37-2A639EFECB2D}"/>
          </ac:picMkLst>
        </pc:picChg>
        <pc:picChg chg="del">
          <ac:chgData name="ABDULLAHI, SALISU (Student)" userId="a1985a13-997e-4f33-a103-ff0adf7199ac" providerId="ADAL" clId="{C610764A-61CA-489F-95B5-3574E269C745}" dt="2022-12-05T13:03:59.236" v="600" actId="478"/>
          <ac:picMkLst>
            <pc:docMk/>
            <pc:sldMk cId="1689327030" sldId="323"/>
            <ac:picMk id="22" creationId="{DABC132E-C750-448D-B878-0E70AFC44EAB}"/>
          </ac:picMkLst>
        </pc:picChg>
      </pc:sldChg>
      <pc:sldChg chg="addSp delSp modSp add mod">
        <pc:chgData name="ABDULLAHI, SALISU (Student)" userId="a1985a13-997e-4f33-a103-ff0adf7199ac" providerId="ADAL" clId="{C610764A-61CA-489F-95B5-3574E269C745}" dt="2022-12-05T13:32:13.945" v="692" actId="1076"/>
        <pc:sldMkLst>
          <pc:docMk/>
          <pc:sldMk cId="3621168753" sldId="324"/>
        </pc:sldMkLst>
        <pc:picChg chg="add mod modCrop">
          <ac:chgData name="ABDULLAHI, SALISU (Student)" userId="a1985a13-997e-4f33-a103-ff0adf7199ac" providerId="ADAL" clId="{C610764A-61CA-489F-95B5-3574E269C745}" dt="2022-12-05T13:32:11.786" v="691" actId="14100"/>
          <ac:picMkLst>
            <pc:docMk/>
            <pc:sldMk cId="3621168753" sldId="324"/>
            <ac:picMk id="3" creationId="{F083C9D2-A1EA-4AB7-9CEE-E6A58581DA0A}"/>
          </ac:picMkLst>
        </pc:picChg>
        <pc:picChg chg="mod">
          <ac:chgData name="ABDULLAHI, SALISU (Student)" userId="a1985a13-997e-4f33-a103-ff0adf7199ac" providerId="ADAL" clId="{C610764A-61CA-489F-95B5-3574E269C745}" dt="2022-12-05T13:32:13.945" v="692" actId="1076"/>
          <ac:picMkLst>
            <pc:docMk/>
            <pc:sldMk cId="3621168753" sldId="324"/>
            <ac:picMk id="13" creationId="{9E123AA3-B25A-41E4-9F09-3424B729D469}"/>
          </ac:picMkLst>
        </pc:picChg>
        <pc:picChg chg="del mod">
          <ac:chgData name="ABDULLAHI, SALISU (Student)" userId="a1985a13-997e-4f33-a103-ff0adf7199ac" providerId="ADAL" clId="{C610764A-61CA-489F-95B5-3574E269C745}" dt="2022-12-05T13:31:34.978" v="685" actId="478"/>
          <ac:picMkLst>
            <pc:docMk/>
            <pc:sldMk cId="3621168753" sldId="324"/>
            <ac:picMk id="22" creationId="{DABC132E-C750-448D-B878-0E70AFC44EAB}"/>
          </ac:picMkLst>
        </pc:picChg>
      </pc:sldChg>
    </pc:docChg>
  </pc:docChgLst>
  <pc:docChgLst>
    <pc:chgData name="SALISU ABDULLAHI" userId="a1985a13-997e-4f33-a103-ff0adf7199ac" providerId="ADAL" clId="{A9F9F6F0-6E2D-4D53-B253-D7141615A20F}"/>
    <pc:docChg chg="undo custSel addSld delSld modSld sldOrd modMainMaster">
      <pc:chgData name="SALISU ABDULLAHI" userId="a1985a13-997e-4f33-a103-ff0adf7199ac" providerId="ADAL" clId="{A9F9F6F0-6E2D-4D53-B253-D7141615A20F}" dt="2022-12-09T15:48:50.140" v="230" actId="207"/>
      <pc:docMkLst>
        <pc:docMk/>
      </pc:docMkLst>
      <pc:sldChg chg="addSp modSp mod">
        <pc:chgData name="SALISU ABDULLAHI" userId="a1985a13-997e-4f33-a103-ff0adf7199ac" providerId="ADAL" clId="{A9F9F6F0-6E2D-4D53-B253-D7141615A20F}" dt="2022-12-09T15:47:16.625" v="207" actId="1038"/>
        <pc:sldMkLst>
          <pc:docMk/>
          <pc:sldMk cId="4151694508" sldId="268"/>
        </pc:sldMkLst>
        <pc:picChg chg="add mod">
          <ac:chgData name="SALISU ABDULLAHI" userId="a1985a13-997e-4f33-a103-ff0adf7199ac" providerId="ADAL" clId="{A9F9F6F0-6E2D-4D53-B253-D7141615A20F}" dt="2022-12-09T15:47:16.625" v="207" actId="1038"/>
          <ac:picMkLst>
            <pc:docMk/>
            <pc:sldMk cId="4151694508" sldId="268"/>
            <ac:picMk id="9" creationId="{8F485A0E-A7C4-4712-93AE-BE4351BE6439}"/>
          </ac:picMkLst>
        </pc:picChg>
      </pc:sldChg>
      <pc:sldChg chg="addSp modSp mod">
        <pc:chgData name="SALISU ABDULLAHI" userId="a1985a13-997e-4f33-a103-ff0adf7199ac" providerId="ADAL" clId="{A9F9F6F0-6E2D-4D53-B253-D7141615A20F}" dt="2022-12-09T15:47:30.043" v="209" actId="1076"/>
        <pc:sldMkLst>
          <pc:docMk/>
          <pc:sldMk cId="202184314" sldId="287"/>
        </pc:sldMkLst>
        <pc:picChg chg="add mod">
          <ac:chgData name="SALISU ABDULLAHI" userId="a1985a13-997e-4f33-a103-ff0adf7199ac" providerId="ADAL" clId="{A9F9F6F0-6E2D-4D53-B253-D7141615A20F}" dt="2022-12-09T15:47:30.043" v="209" actId="1076"/>
          <ac:picMkLst>
            <pc:docMk/>
            <pc:sldMk cId="202184314" sldId="287"/>
            <ac:picMk id="8" creationId="{E31B0D70-97B1-414F-88CC-7CDF6430B67A}"/>
          </ac:picMkLst>
        </pc:picChg>
      </pc:sldChg>
      <pc:sldChg chg="addSp modSp mod">
        <pc:chgData name="SALISU ABDULLAHI" userId="a1985a13-997e-4f33-a103-ff0adf7199ac" providerId="ADAL" clId="{A9F9F6F0-6E2D-4D53-B253-D7141615A20F}" dt="2022-12-09T15:44:21.813" v="158" actId="1076"/>
        <pc:sldMkLst>
          <pc:docMk/>
          <pc:sldMk cId="3197763602" sldId="292"/>
        </pc:sldMkLst>
        <pc:picChg chg="add mod">
          <ac:chgData name="SALISU ABDULLAHI" userId="a1985a13-997e-4f33-a103-ff0adf7199ac" providerId="ADAL" clId="{A9F9F6F0-6E2D-4D53-B253-D7141615A20F}" dt="2022-12-09T15:44:21.813" v="158" actId="1076"/>
          <ac:picMkLst>
            <pc:docMk/>
            <pc:sldMk cId="3197763602" sldId="292"/>
            <ac:picMk id="7" creationId="{48B82890-F962-45CC-A6F6-9484903EA447}"/>
          </ac:picMkLst>
        </pc:picChg>
      </pc:sldChg>
      <pc:sldChg chg="addSp delSp modSp mod">
        <pc:chgData name="SALISU ABDULLAHI" userId="a1985a13-997e-4f33-a103-ff0adf7199ac" providerId="ADAL" clId="{A9F9F6F0-6E2D-4D53-B253-D7141615A20F}" dt="2022-12-09T15:43:34.299" v="148" actId="1076"/>
        <pc:sldMkLst>
          <pc:docMk/>
          <pc:sldMk cId="4268866672" sldId="295"/>
        </pc:sldMkLst>
        <pc:spChg chg="add del mod">
          <ac:chgData name="SALISU ABDULLAHI" userId="a1985a13-997e-4f33-a103-ff0adf7199ac" providerId="ADAL" clId="{A9F9F6F0-6E2D-4D53-B253-D7141615A20F}" dt="2022-12-09T15:42:23.122" v="136" actId="478"/>
          <ac:spMkLst>
            <pc:docMk/>
            <pc:sldMk cId="4268866672" sldId="295"/>
            <ac:spMk id="7" creationId="{EB5737B5-B513-4EBE-A68A-2F7A237E5F13}"/>
          </ac:spMkLst>
        </pc:spChg>
        <pc:spChg chg="add del mod">
          <ac:chgData name="SALISU ABDULLAHI" userId="a1985a13-997e-4f33-a103-ff0adf7199ac" providerId="ADAL" clId="{A9F9F6F0-6E2D-4D53-B253-D7141615A20F}" dt="2022-12-09T15:42:29.347" v="138" actId="478"/>
          <ac:spMkLst>
            <pc:docMk/>
            <pc:sldMk cId="4268866672" sldId="295"/>
            <ac:spMk id="10" creationId="{53B4110C-7145-4CC3-9E4E-3589628CB28C}"/>
          </ac:spMkLst>
        </pc:spChg>
        <pc:picChg chg="del">
          <ac:chgData name="SALISU ABDULLAHI" userId="a1985a13-997e-4f33-a103-ff0adf7199ac" providerId="ADAL" clId="{A9F9F6F0-6E2D-4D53-B253-D7141615A20F}" dt="2022-12-09T15:42:27.229" v="137" actId="478"/>
          <ac:picMkLst>
            <pc:docMk/>
            <pc:sldMk cId="4268866672" sldId="295"/>
            <ac:picMk id="16" creationId="{1F88D0F1-9ABE-4F79-B99B-E41A1BC328C9}"/>
          </ac:picMkLst>
        </pc:picChg>
        <pc:picChg chg="add mod">
          <ac:chgData name="SALISU ABDULLAHI" userId="a1985a13-997e-4f33-a103-ff0adf7199ac" providerId="ADAL" clId="{A9F9F6F0-6E2D-4D53-B253-D7141615A20F}" dt="2022-12-09T15:43:34.299" v="148" actId="1076"/>
          <ac:picMkLst>
            <pc:docMk/>
            <pc:sldMk cId="4268866672" sldId="295"/>
            <ac:picMk id="23" creationId="{FB34C484-FA69-4FE8-80AF-AFC07CBF7726}"/>
          </ac:picMkLst>
        </pc:picChg>
        <pc:picChg chg="add del mod modCrop">
          <ac:chgData name="SALISU ABDULLAHI" userId="a1985a13-997e-4f33-a103-ff0adf7199ac" providerId="ADAL" clId="{A9F9F6F0-6E2D-4D53-B253-D7141615A20F}" dt="2022-12-09T15:42:57.531" v="142" actId="1076"/>
          <ac:picMkLst>
            <pc:docMk/>
            <pc:sldMk cId="4268866672" sldId="295"/>
            <ac:picMk id="29" creationId="{F3880EE0-FA5E-42D5-8271-3D73977F580D}"/>
          </ac:picMkLst>
        </pc:picChg>
      </pc:sldChg>
      <pc:sldChg chg="addSp modSp mod">
        <pc:chgData name="SALISU ABDULLAHI" userId="a1985a13-997e-4f33-a103-ff0adf7199ac" providerId="ADAL" clId="{A9F9F6F0-6E2D-4D53-B253-D7141615A20F}" dt="2022-12-09T15:45:01.642" v="167" actId="1076"/>
        <pc:sldMkLst>
          <pc:docMk/>
          <pc:sldMk cId="517045786" sldId="296"/>
        </pc:sldMkLst>
        <pc:picChg chg="add mod">
          <ac:chgData name="SALISU ABDULLAHI" userId="a1985a13-997e-4f33-a103-ff0adf7199ac" providerId="ADAL" clId="{A9F9F6F0-6E2D-4D53-B253-D7141615A20F}" dt="2022-12-09T15:45:01.642" v="167" actId="1076"/>
          <ac:picMkLst>
            <pc:docMk/>
            <pc:sldMk cId="517045786" sldId="296"/>
            <ac:picMk id="9" creationId="{9A0CE1D6-1A4B-4AC3-8D73-3531F46E6E3A}"/>
          </ac:picMkLst>
        </pc:picChg>
      </pc:sldChg>
      <pc:sldChg chg="modSp mod">
        <pc:chgData name="SALISU ABDULLAHI" userId="a1985a13-997e-4f33-a103-ff0adf7199ac" providerId="ADAL" clId="{A9F9F6F0-6E2D-4D53-B253-D7141615A20F}" dt="2022-12-09T13:55:33.635" v="78" actId="1035"/>
        <pc:sldMkLst>
          <pc:docMk/>
          <pc:sldMk cId="2114420498" sldId="297"/>
        </pc:sldMkLst>
        <pc:picChg chg="mod">
          <ac:chgData name="SALISU ABDULLAHI" userId="a1985a13-997e-4f33-a103-ff0adf7199ac" providerId="ADAL" clId="{A9F9F6F0-6E2D-4D53-B253-D7141615A20F}" dt="2022-12-09T13:55:33.635" v="78" actId="1035"/>
          <ac:picMkLst>
            <pc:docMk/>
            <pc:sldMk cId="2114420498" sldId="297"/>
            <ac:picMk id="12" creationId="{FF6FCE34-3B74-4337-ACAE-B16A2A0AECFB}"/>
          </ac:picMkLst>
        </pc:picChg>
      </pc:sldChg>
      <pc:sldChg chg="addSp modSp mod">
        <pc:chgData name="SALISU ABDULLAHI" userId="a1985a13-997e-4f33-a103-ff0adf7199ac" providerId="ADAL" clId="{A9F9F6F0-6E2D-4D53-B253-D7141615A20F}" dt="2022-12-09T15:46:56.738" v="198" actId="1036"/>
        <pc:sldMkLst>
          <pc:docMk/>
          <pc:sldMk cId="1594094387" sldId="304"/>
        </pc:sldMkLst>
        <pc:picChg chg="add mod">
          <ac:chgData name="SALISU ABDULLAHI" userId="a1985a13-997e-4f33-a103-ff0adf7199ac" providerId="ADAL" clId="{A9F9F6F0-6E2D-4D53-B253-D7141615A20F}" dt="2022-12-09T15:46:56.738" v="198" actId="1036"/>
          <ac:picMkLst>
            <pc:docMk/>
            <pc:sldMk cId="1594094387" sldId="304"/>
            <ac:picMk id="8" creationId="{1DE81CCA-D15C-4FEE-8967-8489F247F875}"/>
          </ac:picMkLst>
        </pc:picChg>
      </pc:sldChg>
      <pc:sldChg chg="addSp modSp mod">
        <pc:chgData name="SALISU ABDULLAHI" userId="a1985a13-997e-4f33-a103-ff0adf7199ac" providerId="ADAL" clId="{A9F9F6F0-6E2D-4D53-B253-D7141615A20F}" dt="2022-12-09T15:48:50.140" v="230" actId="207"/>
        <pc:sldMkLst>
          <pc:docMk/>
          <pc:sldMk cId="2271433138" sldId="305"/>
        </pc:sldMkLst>
        <pc:spChg chg="mod">
          <ac:chgData name="SALISU ABDULLAHI" userId="a1985a13-997e-4f33-a103-ff0adf7199ac" providerId="ADAL" clId="{A9F9F6F0-6E2D-4D53-B253-D7141615A20F}" dt="2022-12-09T15:48:50.140" v="230" actId="207"/>
          <ac:spMkLst>
            <pc:docMk/>
            <pc:sldMk cId="2271433138" sldId="305"/>
            <ac:spMk id="2" creationId="{BCCAEE93-8585-46D4-A7EC-F184E317CB2E}"/>
          </ac:spMkLst>
        </pc:spChg>
        <pc:picChg chg="add mod ord">
          <ac:chgData name="SALISU ABDULLAHI" userId="a1985a13-997e-4f33-a103-ff0adf7199ac" providerId="ADAL" clId="{A9F9F6F0-6E2D-4D53-B253-D7141615A20F}" dt="2022-12-09T15:48:39.630" v="229" actId="171"/>
          <ac:picMkLst>
            <pc:docMk/>
            <pc:sldMk cId="2271433138" sldId="305"/>
            <ac:picMk id="8" creationId="{C34F3A12-CC4B-4E8C-92BF-9CCCE0B2B836}"/>
          </ac:picMkLst>
        </pc:picChg>
      </pc:sldChg>
      <pc:sldChg chg="addSp modSp mod">
        <pc:chgData name="SALISU ABDULLAHI" userId="a1985a13-997e-4f33-a103-ff0adf7199ac" providerId="ADAL" clId="{A9F9F6F0-6E2D-4D53-B253-D7141615A20F}" dt="2022-12-09T15:44:14.275" v="156" actId="1076"/>
        <pc:sldMkLst>
          <pc:docMk/>
          <pc:sldMk cId="1942026059" sldId="306"/>
        </pc:sldMkLst>
        <pc:picChg chg="add mod">
          <ac:chgData name="SALISU ABDULLAHI" userId="a1985a13-997e-4f33-a103-ff0adf7199ac" providerId="ADAL" clId="{A9F9F6F0-6E2D-4D53-B253-D7141615A20F}" dt="2022-12-09T15:44:14.275" v="156" actId="1076"/>
          <ac:picMkLst>
            <pc:docMk/>
            <pc:sldMk cId="1942026059" sldId="306"/>
            <ac:picMk id="8" creationId="{1A48370A-A1B9-4FB0-BC39-37284FB00E3E}"/>
          </ac:picMkLst>
        </pc:picChg>
        <pc:picChg chg="mod">
          <ac:chgData name="SALISU ABDULLAHI" userId="a1985a13-997e-4f33-a103-ff0adf7199ac" providerId="ADAL" clId="{A9F9F6F0-6E2D-4D53-B253-D7141615A20F}" dt="2022-12-09T13:53:44.340" v="67" actId="14100"/>
          <ac:picMkLst>
            <pc:docMk/>
            <pc:sldMk cId="1942026059" sldId="306"/>
            <ac:picMk id="17" creationId="{675F9124-3F84-4444-8B6D-EC5BE819EFDA}"/>
          </ac:picMkLst>
        </pc:picChg>
      </pc:sldChg>
      <pc:sldChg chg="addSp modSp mod">
        <pc:chgData name="SALISU ABDULLAHI" userId="a1985a13-997e-4f33-a103-ff0adf7199ac" providerId="ADAL" clId="{A9F9F6F0-6E2D-4D53-B253-D7141615A20F}" dt="2022-12-09T15:44:06.099" v="154" actId="1076"/>
        <pc:sldMkLst>
          <pc:docMk/>
          <pc:sldMk cId="3946180162" sldId="309"/>
        </pc:sldMkLst>
        <pc:picChg chg="add mod">
          <ac:chgData name="SALISU ABDULLAHI" userId="a1985a13-997e-4f33-a103-ff0adf7199ac" providerId="ADAL" clId="{A9F9F6F0-6E2D-4D53-B253-D7141615A20F}" dt="2022-12-09T15:44:06.099" v="154" actId="1076"/>
          <ac:picMkLst>
            <pc:docMk/>
            <pc:sldMk cId="3946180162" sldId="309"/>
            <ac:picMk id="5" creationId="{B65B58EA-8F40-4524-AC79-B7045E53BC80}"/>
          </ac:picMkLst>
        </pc:picChg>
      </pc:sldChg>
      <pc:sldChg chg="addSp modSp mod">
        <pc:chgData name="SALISU ABDULLAHI" userId="a1985a13-997e-4f33-a103-ff0adf7199ac" providerId="ADAL" clId="{A9F9F6F0-6E2D-4D53-B253-D7141615A20F}" dt="2022-12-09T15:43:54.451" v="152" actId="1076"/>
        <pc:sldMkLst>
          <pc:docMk/>
          <pc:sldMk cId="3153892104" sldId="311"/>
        </pc:sldMkLst>
        <pc:picChg chg="add mod">
          <ac:chgData name="SALISU ABDULLAHI" userId="a1985a13-997e-4f33-a103-ff0adf7199ac" providerId="ADAL" clId="{A9F9F6F0-6E2D-4D53-B253-D7141615A20F}" dt="2022-12-09T15:43:54.451" v="152" actId="1076"/>
          <ac:picMkLst>
            <pc:docMk/>
            <pc:sldMk cId="3153892104" sldId="311"/>
            <ac:picMk id="14" creationId="{967C1489-36CD-4182-976B-872C6FF2150E}"/>
          </ac:picMkLst>
        </pc:picChg>
      </pc:sldChg>
      <pc:sldChg chg="addSp modSp mod">
        <pc:chgData name="SALISU ABDULLAHI" userId="a1985a13-997e-4f33-a103-ff0adf7199ac" providerId="ADAL" clId="{A9F9F6F0-6E2D-4D53-B253-D7141615A20F}" dt="2022-12-09T15:47:41.457" v="219" actId="1035"/>
        <pc:sldMkLst>
          <pc:docMk/>
          <pc:sldMk cId="3819780310" sldId="312"/>
        </pc:sldMkLst>
        <pc:picChg chg="add mod">
          <ac:chgData name="SALISU ABDULLAHI" userId="a1985a13-997e-4f33-a103-ff0adf7199ac" providerId="ADAL" clId="{A9F9F6F0-6E2D-4D53-B253-D7141615A20F}" dt="2022-12-09T15:47:41.457" v="219" actId="1035"/>
          <ac:picMkLst>
            <pc:docMk/>
            <pc:sldMk cId="3819780310" sldId="312"/>
            <ac:picMk id="8" creationId="{672C576A-5F0A-472C-A313-7D72EF393607}"/>
          </ac:picMkLst>
        </pc:picChg>
      </pc:sldChg>
      <pc:sldChg chg="addSp modSp mod">
        <pc:chgData name="SALISU ABDULLAHI" userId="a1985a13-997e-4f33-a103-ff0adf7199ac" providerId="ADAL" clId="{A9F9F6F0-6E2D-4D53-B253-D7141615A20F}" dt="2022-12-09T15:45:43.243" v="171" actId="1076"/>
        <pc:sldMkLst>
          <pc:docMk/>
          <pc:sldMk cId="406426830" sldId="314"/>
        </pc:sldMkLst>
        <pc:picChg chg="add mod">
          <ac:chgData name="SALISU ABDULLAHI" userId="a1985a13-997e-4f33-a103-ff0adf7199ac" providerId="ADAL" clId="{A9F9F6F0-6E2D-4D53-B253-D7141615A20F}" dt="2022-12-09T15:45:43.243" v="171" actId="1076"/>
          <ac:picMkLst>
            <pc:docMk/>
            <pc:sldMk cId="406426830" sldId="314"/>
            <ac:picMk id="6" creationId="{9A836948-5124-4380-980E-EFD01C7C32BF}"/>
          </ac:picMkLst>
        </pc:picChg>
      </pc:sldChg>
      <pc:sldChg chg="addSp modSp mod">
        <pc:chgData name="SALISU ABDULLAHI" userId="a1985a13-997e-4f33-a103-ff0adf7199ac" providerId="ADAL" clId="{A9F9F6F0-6E2D-4D53-B253-D7141615A20F}" dt="2022-12-09T15:45:59.443" v="175" actId="1076"/>
        <pc:sldMkLst>
          <pc:docMk/>
          <pc:sldMk cId="2978469048" sldId="315"/>
        </pc:sldMkLst>
        <pc:picChg chg="add mod">
          <ac:chgData name="SALISU ABDULLAHI" userId="a1985a13-997e-4f33-a103-ff0adf7199ac" providerId="ADAL" clId="{A9F9F6F0-6E2D-4D53-B253-D7141615A20F}" dt="2022-12-09T15:45:59.443" v="175" actId="1076"/>
          <ac:picMkLst>
            <pc:docMk/>
            <pc:sldMk cId="2978469048" sldId="315"/>
            <ac:picMk id="7" creationId="{2A28B294-615A-40A4-B5CE-60F89997D055}"/>
          </ac:picMkLst>
        </pc:picChg>
      </pc:sldChg>
      <pc:sldChg chg="addSp modSp mod">
        <pc:chgData name="SALISU ABDULLAHI" userId="a1985a13-997e-4f33-a103-ff0adf7199ac" providerId="ADAL" clId="{A9F9F6F0-6E2D-4D53-B253-D7141615A20F}" dt="2022-12-09T15:46:05.274" v="177" actId="1076"/>
        <pc:sldMkLst>
          <pc:docMk/>
          <pc:sldMk cId="2774399368" sldId="316"/>
        </pc:sldMkLst>
        <pc:picChg chg="add mod">
          <ac:chgData name="SALISU ABDULLAHI" userId="a1985a13-997e-4f33-a103-ff0adf7199ac" providerId="ADAL" clId="{A9F9F6F0-6E2D-4D53-B253-D7141615A20F}" dt="2022-12-09T15:46:05.274" v="177" actId="1076"/>
          <ac:picMkLst>
            <pc:docMk/>
            <pc:sldMk cId="2774399368" sldId="316"/>
            <ac:picMk id="6" creationId="{A804D056-2F85-4732-B207-3B3C1FD0326A}"/>
          </ac:picMkLst>
        </pc:picChg>
      </pc:sldChg>
      <pc:sldChg chg="addSp modSp mod">
        <pc:chgData name="SALISU ABDULLAHI" userId="a1985a13-997e-4f33-a103-ff0adf7199ac" providerId="ADAL" clId="{A9F9F6F0-6E2D-4D53-B253-D7141615A20F}" dt="2022-12-09T15:45:52.779" v="173" actId="1076"/>
        <pc:sldMkLst>
          <pc:docMk/>
          <pc:sldMk cId="812864058" sldId="317"/>
        </pc:sldMkLst>
        <pc:picChg chg="add mod">
          <ac:chgData name="SALISU ABDULLAHI" userId="a1985a13-997e-4f33-a103-ff0adf7199ac" providerId="ADAL" clId="{A9F9F6F0-6E2D-4D53-B253-D7141615A20F}" dt="2022-12-09T15:45:52.779" v="173" actId="1076"/>
          <ac:picMkLst>
            <pc:docMk/>
            <pc:sldMk cId="812864058" sldId="317"/>
            <ac:picMk id="9" creationId="{DFBC1BEC-97B7-49E5-B88D-DB0F3B507C52}"/>
          </ac:picMkLst>
        </pc:picChg>
      </pc:sldChg>
      <pc:sldChg chg="addSp modSp mod">
        <pc:chgData name="SALISU ABDULLAHI" userId="a1985a13-997e-4f33-a103-ff0adf7199ac" providerId="ADAL" clId="{A9F9F6F0-6E2D-4D53-B253-D7141615A20F}" dt="2022-12-09T15:46:18.307" v="181" actId="1076"/>
        <pc:sldMkLst>
          <pc:docMk/>
          <pc:sldMk cId="1150236952" sldId="318"/>
        </pc:sldMkLst>
        <pc:picChg chg="add mod">
          <ac:chgData name="SALISU ABDULLAHI" userId="a1985a13-997e-4f33-a103-ff0adf7199ac" providerId="ADAL" clId="{A9F9F6F0-6E2D-4D53-B253-D7141615A20F}" dt="2022-12-09T15:46:18.307" v="181" actId="1076"/>
          <ac:picMkLst>
            <pc:docMk/>
            <pc:sldMk cId="1150236952" sldId="318"/>
            <ac:picMk id="6" creationId="{A3ECC919-7FAA-4A3C-8583-846D71C173A1}"/>
          </ac:picMkLst>
        </pc:picChg>
      </pc:sldChg>
      <pc:sldChg chg="addSp modSp mod">
        <pc:chgData name="SALISU ABDULLAHI" userId="a1985a13-997e-4f33-a103-ff0adf7199ac" providerId="ADAL" clId="{A9F9F6F0-6E2D-4D53-B253-D7141615A20F}" dt="2022-12-09T15:46:34.339" v="185" actId="1076"/>
        <pc:sldMkLst>
          <pc:docMk/>
          <pc:sldMk cId="3565967629" sldId="319"/>
        </pc:sldMkLst>
        <pc:picChg chg="add mod">
          <ac:chgData name="SALISU ABDULLAHI" userId="a1985a13-997e-4f33-a103-ff0adf7199ac" providerId="ADAL" clId="{A9F9F6F0-6E2D-4D53-B253-D7141615A20F}" dt="2022-12-09T15:46:34.339" v="185" actId="1076"/>
          <ac:picMkLst>
            <pc:docMk/>
            <pc:sldMk cId="3565967629" sldId="319"/>
            <ac:picMk id="8" creationId="{06AD04A8-0C46-4734-94AF-C60354948CB3}"/>
          </ac:picMkLst>
        </pc:picChg>
      </pc:sldChg>
      <pc:sldChg chg="addSp modSp mod">
        <pc:chgData name="SALISU ABDULLAHI" userId="a1985a13-997e-4f33-a103-ff0adf7199ac" providerId="ADAL" clId="{A9F9F6F0-6E2D-4D53-B253-D7141615A20F}" dt="2022-12-09T15:46:40.878" v="187" actId="1076"/>
        <pc:sldMkLst>
          <pc:docMk/>
          <pc:sldMk cId="2526429960" sldId="320"/>
        </pc:sldMkLst>
        <pc:picChg chg="add mod">
          <ac:chgData name="SALISU ABDULLAHI" userId="a1985a13-997e-4f33-a103-ff0adf7199ac" providerId="ADAL" clId="{A9F9F6F0-6E2D-4D53-B253-D7141615A20F}" dt="2022-12-09T15:46:40.878" v="187" actId="1076"/>
          <ac:picMkLst>
            <pc:docMk/>
            <pc:sldMk cId="2526429960" sldId="320"/>
            <ac:picMk id="7" creationId="{8BEDD4F5-68B0-44E0-A85A-B291E5B9462F}"/>
          </ac:picMkLst>
        </pc:picChg>
      </pc:sldChg>
      <pc:sldChg chg="addSp modSp mod">
        <pc:chgData name="SALISU ABDULLAHI" userId="a1985a13-997e-4f33-a103-ff0adf7199ac" providerId="ADAL" clId="{A9F9F6F0-6E2D-4D53-B253-D7141615A20F}" dt="2022-12-09T15:44:32.539" v="160" actId="1076"/>
        <pc:sldMkLst>
          <pc:docMk/>
          <pc:sldMk cId="89484997" sldId="321"/>
        </pc:sldMkLst>
        <pc:picChg chg="add mod">
          <ac:chgData name="SALISU ABDULLAHI" userId="a1985a13-997e-4f33-a103-ff0adf7199ac" providerId="ADAL" clId="{A9F9F6F0-6E2D-4D53-B253-D7141615A20F}" dt="2022-12-09T15:44:32.539" v="160" actId="1076"/>
          <ac:picMkLst>
            <pc:docMk/>
            <pc:sldMk cId="89484997" sldId="321"/>
            <ac:picMk id="9" creationId="{BD628558-22BE-48FE-A285-39AAF3A04603}"/>
          </ac:picMkLst>
        </pc:picChg>
      </pc:sldChg>
      <pc:sldChg chg="addSp modSp mod">
        <pc:chgData name="SALISU ABDULLAHI" userId="a1985a13-997e-4f33-a103-ff0adf7199ac" providerId="ADAL" clId="{A9F9F6F0-6E2D-4D53-B253-D7141615A20F}" dt="2022-12-09T15:44:47.763" v="164" actId="1076"/>
        <pc:sldMkLst>
          <pc:docMk/>
          <pc:sldMk cId="1689327030" sldId="323"/>
        </pc:sldMkLst>
        <pc:picChg chg="add mod">
          <ac:chgData name="SALISU ABDULLAHI" userId="a1985a13-997e-4f33-a103-ff0adf7199ac" providerId="ADAL" clId="{A9F9F6F0-6E2D-4D53-B253-D7141615A20F}" dt="2022-12-09T15:44:47.763" v="164" actId="1076"/>
          <ac:picMkLst>
            <pc:docMk/>
            <pc:sldMk cId="1689327030" sldId="323"/>
            <ac:picMk id="9" creationId="{E591463A-38B3-4A0E-8184-BEE293F3D0E6}"/>
          </ac:picMkLst>
        </pc:picChg>
      </pc:sldChg>
      <pc:sldChg chg="addSp modSp mod">
        <pc:chgData name="SALISU ABDULLAHI" userId="a1985a13-997e-4f33-a103-ff0adf7199ac" providerId="ADAL" clId="{A9F9F6F0-6E2D-4D53-B253-D7141615A20F}" dt="2022-12-09T15:44:41.355" v="162" actId="1076"/>
        <pc:sldMkLst>
          <pc:docMk/>
          <pc:sldMk cId="3621168753" sldId="324"/>
        </pc:sldMkLst>
        <pc:picChg chg="add mod">
          <ac:chgData name="SALISU ABDULLAHI" userId="a1985a13-997e-4f33-a103-ff0adf7199ac" providerId="ADAL" clId="{A9F9F6F0-6E2D-4D53-B253-D7141615A20F}" dt="2022-12-09T15:44:41.355" v="162" actId="1076"/>
          <ac:picMkLst>
            <pc:docMk/>
            <pc:sldMk cId="3621168753" sldId="324"/>
            <ac:picMk id="9" creationId="{B1A96979-13C9-4EDE-A69D-2D636A5E8AE7}"/>
          </ac:picMkLst>
        </pc:picChg>
      </pc:sldChg>
      <pc:sldChg chg="addSp delSp modSp mod setBg">
        <pc:chgData name="SALISU ABDULLAHI" userId="a1985a13-997e-4f33-a103-ff0adf7199ac" providerId="ADAL" clId="{A9F9F6F0-6E2D-4D53-B253-D7141615A20F}" dt="2022-12-09T15:42:08.192" v="132" actId="21"/>
        <pc:sldMkLst>
          <pc:docMk/>
          <pc:sldMk cId="1956784319" sldId="325"/>
        </pc:sldMkLst>
        <pc:picChg chg="add mod">
          <ac:chgData name="SALISU ABDULLAHI" userId="a1985a13-997e-4f33-a103-ff0adf7199ac" providerId="ADAL" clId="{A9F9F6F0-6E2D-4D53-B253-D7141615A20F}" dt="2022-12-09T15:39:48.188" v="90" actId="1076"/>
          <ac:picMkLst>
            <pc:docMk/>
            <pc:sldMk cId="1956784319" sldId="325"/>
            <ac:picMk id="4" creationId="{DC17CC49-C493-406E-A830-3CA878C43BD6}"/>
          </ac:picMkLst>
        </pc:picChg>
        <pc:picChg chg="add del mod">
          <ac:chgData name="SALISU ABDULLAHI" userId="a1985a13-997e-4f33-a103-ff0adf7199ac" providerId="ADAL" clId="{A9F9F6F0-6E2D-4D53-B253-D7141615A20F}" dt="2022-12-09T15:39:56.434" v="91" actId="21"/>
          <ac:picMkLst>
            <pc:docMk/>
            <pc:sldMk cId="1956784319" sldId="325"/>
            <ac:picMk id="10" creationId="{F4BB692E-1B5F-41AA-BDDF-9410689EDE1B}"/>
          </ac:picMkLst>
        </pc:picChg>
        <pc:picChg chg="add del mod">
          <ac:chgData name="SALISU ABDULLAHI" userId="a1985a13-997e-4f33-a103-ff0adf7199ac" providerId="ADAL" clId="{A9F9F6F0-6E2D-4D53-B253-D7141615A20F}" dt="2022-12-09T15:42:08.192" v="132" actId="21"/>
          <ac:picMkLst>
            <pc:docMk/>
            <pc:sldMk cId="1956784319" sldId="325"/>
            <ac:picMk id="11" creationId="{FC720A14-5415-4994-921F-2502B7506CDD}"/>
          </ac:picMkLst>
        </pc:picChg>
      </pc:sldChg>
      <pc:sldChg chg="addSp modSp mod">
        <pc:chgData name="SALISU ABDULLAHI" userId="a1985a13-997e-4f33-a103-ff0adf7199ac" providerId="ADAL" clId="{A9F9F6F0-6E2D-4D53-B253-D7141615A20F}" dt="2022-12-09T15:43:45.675" v="150" actId="1076"/>
        <pc:sldMkLst>
          <pc:docMk/>
          <pc:sldMk cId="4049988564" sldId="326"/>
        </pc:sldMkLst>
        <pc:picChg chg="add mod">
          <ac:chgData name="SALISU ABDULLAHI" userId="a1985a13-997e-4f33-a103-ff0adf7199ac" providerId="ADAL" clId="{A9F9F6F0-6E2D-4D53-B253-D7141615A20F}" dt="2022-12-09T15:43:45.675" v="150" actId="1076"/>
          <ac:picMkLst>
            <pc:docMk/>
            <pc:sldMk cId="4049988564" sldId="326"/>
            <ac:picMk id="10" creationId="{5EC02C7B-F8A5-4D94-9061-B15141247DCD}"/>
          </ac:picMkLst>
        </pc:picChg>
      </pc:sldChg>
      <pc:sldChg chg="addSp modSp mod">
        <pc:chgData name="SALISU ABDULLAHI" userId="a1985a13-997e-4f33-a103-ff0adf7199ac" providerId="ADAL" clId="{A9F9F6F0-6E2D-4D53-B253-D7141615A20F}" dt="2022-12-09T15:46:11.651" v="179" actId="1076"/>
        <pc:sldMkLst>
          <pc:docMk/>
          <pc:sldMk cId="2776898219" sldId="327"/>
        </pc:sldMkLst>
        <pc:picChg chg="add mod">
          <ac:chgData name="SALISU ABDULLAHI" userId="a1985a13-997e-4f33-a103-ff0adf7199ac" providerId="ADAL" clId="{A9F9F6F0-6E2D-4D53-B253-D7141615A20F}" dt="2022-12-09T15:46:11.651" v="179" actId="1076"/>
          <ac:picMkLst>
            <pc:docMk/>
            <pc:sldMk cId="2776898219" sldId="327"/>
            <ac:picMk id="7" creationId="{86D4E731-9E0B-445C-B5A1-D89768AB2071}"/>
          </ac:picMkLst>
        </pc:picChg>
      </pc:sldChg>
      <pc:sldChg chg="addSp modSp mod">
        <pc:chgData name="SALISU ABDULLAHI" userId="a1985a13-997e-4f33-a103-ff0adf7199ac" providerId="ADAL" clId="{A9F9F6F0-6E2D-4D53-B253-D7141615A20F}" dt="2022-12-09T15:46:24.691" v="183" actId="1076"/>
        <pc:sldMkLst>
          <pc:docMk/>
          <pc:sldMk cId="1758647640" sldId="328"/>
        </pc:sldMkLst>
        <pc:picChg chg="add mod">
          <ac:chgData name="SALISU ABDULLAHI" userId="a1985a13-997e-4f33-a103-ff0adf7199ac" providerId="ADAL" clId="{A9F9F6F0-6E2D-4D53-B253-D7141615A20F}" dt="2022-12-09T15:46:24.691" v="183" actId="1076"/>
          <ac:picMkLst>
            <pc:docMk/>
            <pc:sldMk cId="1758647640" sldId="328"/>
            <ac:picMk id="6" creationId="{DE171312-997C-4E6E-83D0-5D304FA89241}"/>
          </ac:picMkLst>
        </pc:picChg>
      </pc:sldChg>
      <pc:sldChg chg="del setBg">
        <pc:chgData name="SALISU ABDULLAHI" userId="a1985a13-997e-4f33-a103-ff0adf7199ac" providerId="ADAL" clId="{A9F9F6F0-6E2D-4D53-B253-D7141615A20F}" dt="2022-12-09T13:50:07.402" v="65" actId="47"/>
        <pc:sldMkLst>
          <pc:docMk/>
          <pc:sldMk cId="2213782727" sldId="329"/>
        </pc:sldMkLst>
      </pc:sldChg>
      <pc:sldChg chg="addSp delSp modSp add mod ord">
        <pc:chgData name="SALISU ABDULLAHI" userId="a1985a13-997e-4f33-a103-ff0adf7199ac" providerId="ADAL" clId="{A9F9F6F0-6E2D-4D53-B253-D7141615A20F}" dt="2022-12-09T15:45:29.675" v="169" actId="1076"/>
        <pc:sldMkLst>
          <pc:docMk/>
          <pc:sldMk cId="183811254" sldId="330"/>
        </pc:sldMkLst>
        <pc:spChg chg="add del mod">
          <ac:chgData name="SALISU ABDULLAHI" userId="a1985a13-997e-4f33-a103-ff0adf7199ac" providerId="ADAL" clId="{A9F9F6F0-6E2D-4D53-B253-D7141615A20F}" dt="2022-12-09T13:48:52.305" v="51"/>
          <ac:spMkLst>
            <pc:docMk/>
            <pc:sldMk cId="183811254" sldId="330"/>
            <ac:spMk id="9" creationId="{179C40A0-B6C4-4DA2-A135-A0A10254E8A9}"/>
          </ac:spMkLst>
        </pc:spChg>
        <pc:spChg chg="add del mod">
          <ac:chgData name="SALISU ABDULLAHI" userId="a1985a13-997e-4f33-a103-ff0adf7199ac" providerId="ADAL" clId="{A9F9F6F0-6E2D-4D53-B253-D7141615A20F}" dt="2022-12-09T13:48:52.305" v="51"/>
          <ac:spMkLst>
            <pc:docMk/>
            <pc:sldMk cId="183811254" sldId="330"/>
            <ac:spMk id="10" creationId="{3A115B76-0DDE-4FBA-83AD-D15EE9B30BC0}"/>
          </ac:spMkLst>
        </pc:spChg>
        <pc:spChg chg="add del mod">
          <ac:chgData name="SALISU ABDULLAHI" userId="a1985a13-997e-4f33-a103-ff0adf7199ac" providerId="ADAL" clId="{A9F9F6F0-6E2D-4D53-B253-D7141615A20F}" dt="2022-12-09T13:48:52.305" v="51"/>
          <ac:spMkLst>
            <pc:docMk/>
            <pc:sldMk cId="183811254" sldId="330"/>
            <ac:spMk id="11" creationId="{4BD1C3E8-6D6A-4454-9FBB-7A92FD171E00}"/>
          </ac:spMkLst>
        </pc:spChg>
        <pc:spChg chg="del">
          <ac:chgData name="SALISU ABDULLAHI" userId="a1985a13-997e-4f33-a103-ff0adf7199ac" providerId="ADAL" clId="{A9F9F6F0-6E2D-4D53-B253-D7141615A20F}" dt="2022-12-09T13:48:04.325" v="37" actId="478"/>
          <ac:spMkLst>
            <pc:docMk/>
            <pc:sldMk cId="183811254" sldId="330"/>
            <ac:spMk id="12" creationId="{6A8B72A8-DD37-4597-9ADA-FD7F25E6466A}"/>
          </ac:spMkLst>
        </pc:spChg>
        <pc:spChg chg="add del mod">
          <ac:chgData name="SALISU ABDULLAHI" userId="a1985a13-997e-4f33-a103-ff0adf7199ac" providerId="ADAL" clId="{A9F9F6F0-6E2D-4D53-B253-D7141615A20F}" dt="2022-12-09T13:48:52.305" v="51"/>
          <ac:spMkLst>
            <pc:docMk/>
            <pc:sldMk cId="183811254" sldId="330"/>
            <ac:spMk id="14" creationId="{C04B615A-7D23-4C6D-A7BF-3B1CD74ACAAC}"/>
          </ac:spMkLst>
        </pc:spChg>
        <pc:spChg chg="add mod">
          <ac:chgData name="SALISU ABDULLAHI" userId="a1985a13-997e-4f33-a103-ff0adf7199ac" providerId="ADAL" clId="{A9F9F6F0-6E2D-4D53-B253-D7141615A20F}" dt="2022-12-09T13:49:28.886" v="59" actId="1076"/>
          <ac:spMkLst>
            <pc:docMk/>
            <pc:sldMk cId="183811254" sldId="330"/>
            <ac:spMk id="24" creationId="{766FCEB7-9825-4C59-B6EA-A63021FD275F}"/>
          </ac:spMkLst>
        </pc:spChg>
        <pc:spChg chg="add mod">
          <ac:chgData name="SALISU ABDULLAHI" userId="a1985a13-997e-4f33-a103-ff0adf7199ac" providerId="ADAL" clId="{A9F9F6F0-6E2D-4D53-B253-D7141615A20F}" dt="2022-12-09T13:48:56.040" v="52"/>
          <ac:spMkLst>
            <pc:docMk/>
            <pc:sldMk cId="183811254" sldId="330"/>
            <ac:spMk id="25" creationId="{92D44594-2C1D-4597-815C-D2D0323D7145}"/>
          </ac:spMkLst>
        </pc:spChg>
        <pc:spChg chg="add mod">
          <ac:chgData name="SALISU ABDULLAHI" userId="a1985a13-997e-4f33-a103-ff0adf7199ac" providerId="ADAL" clId="{A9F9F6F0-6E2D-4D53-B253-D7141615A20F}" dt="2022-12-09T13:48:56.040" v="52"/>
          <ac:spMkLst>
            <pc:docMk/>
            <pc:sldMk cId="183811254" sldId="330"/>
            <ac:spMk id="26" creationId="{C71CD273-7792-4D5D-AB82-6F0FF312F766}"/>
          </ac:spMkLst>
        </pc:spChg>
        <pc:spChg chg="add mod">
          <ac:chgData name="SALISU ABDULLAHI" userId="a1985a13-997e-4f33-a103-ff0adf7199ac" providerId="ADAL" clId="{A9F9F6F0-6E2D-4D53-B253-D7141615A20F}" dt="2022-12-09T13:48:56.040" v="52"/>
          <ac:spMkLst>
            <pc:docMk/>
            <pc:sldMk cId="183811254" sldId="330"/>
            <ac:spMk id="27" creationId="{16CE0BD0-3FAD-4C4C-A796-BDD0A90E9BE6}"/>
          </ac:spMkLst>
        </pc:spChg>
        <pc:spChg chg="del mod">
          <ac:chgData name="SALISU ABDULLAHI" userId="a1985a13-997e-4f33-a103-ff0adf7199ac" providerId="ADAL" clId="{A9F9F6F0-6E2D-4D53-B253-D7141615A20F}" dt="2022-12-09T13:48:21.717" v="41" actId="478"/>
          <ac:spMkLst>
            <pc:docMk/>
            <pc:sldMk cId="183811254" sldId="330"/>
            <ac:spMk id="33" creationId="{1D291211-3EE5-468A-9544-9DD9E6923594}"/>
          </ac:spMkLst>
        </pc:spChg>
        <pc:picChg chg="add del mod">
          <ac:chgData name="SALISU ABDULLAHI" userId="a1985a13-997e-4f33-a103-ff0adf7199ac" providerId="ADAL" clId="{A9F9F6F0-6E2D-4D53-B253-D7141615A20F}" dt="2022-12-09T13:48:50.668" v="47" actId="1076"/>
          <ac:picMkLst>
            <pc:docMk/>
            <pc:sldMk cId="183811254" sldId="330"/>
            <ac:picMk id="13" creationId="{9E123AA3-B25A-41E4-9F09-3424B729D469}"/>
          </ac:picMkLst>
        </pc:picChg>
        <pc:picChg chg="del">
          <ac:chgData name="SALISU ABDULLAHI" userId="a1985a13-997e-4f33-a103-ff0adf7199ac" providerId="ADAL" clId="{A9F9F6F0-6E2D-4D53-B253-D7141615A20F}" dt="2022-12-09T13:47:53.817" v="34" actId="478"/>
          <ac:picMkLst>
            <pc:docMk/>
            <pc:sldMk cId="183811254" sldId="330"/>
            <ac:picMk id="15" creationId="{970AF90E-9118-42DE-9C37-2A639EFECB2D}"/>
          </ac:picMkLst>
        </pc:picChg>
        <pc:picChg chg="add del mod">
          <ac:chgData name="SALISU ABDULLAHI" userId="a1985a13-997e-4f33-a103-ff0adf7199ac" providerId="ADAL" clId="{A9F9F6F0-6E2D-4D53-B253-D7141615A20F}" dt="2022-12-09T13:48:52.305" v="51"/>
          <ac:picMkLst>
            <pc:docMk/>
            <pc:sldMk cId="183811254" sldId="330"/>
            <ac:picMk id="19" creationId="{2CA7A801-6A32-44A2-810F-6E737BDF3A2C}"/>
          </ac:picMkLst>
        </pc:picChg>
        <pc:picChg chg="add del mod">
          <ac:chgData name="SALISU ABDULLAHI" userId="a1985a13-997e-4f33-a103-ff0adf7199ac" providerId="ADAL" clId="{A9F9F6F0-6E2D-4D53-B253-D7141615A20F}" dt="2022-12-09T13:48:52.305" v="51"/>
          <ac:picMkLst>
            <pc:docMk/>
            <pc:sldMk cId="183811254" sldId="330"/>
            <ac:picMk id="20" creationId="{D20A34C1-EE23-4C22-B576-D211E4444AD2}"/>
          </ac:picMkLst>
        </pc:picChg>
        <pc:picChg chg="add del mod">
          <ac:chgData name="SALISU ABDULLAHI" userId="a1985a13-997e-4f33-a103-ff0adf7199ac" providerId="ADAL" clId="{A9F9F6F0-6E2D-4D53-B253-D7141615A20F}" dt="2022-12-09T13:48:52.305" v="51"/>
          <ac:picMkLst>
            <pc:docMk/>
            <pc:sldMk cId="183811254" sldId="330"/>
            <ac:picMk id="21" creationId="{4D2992FE-0F1B-4950-B5A9-5C61D5B74E23}"/>
          </ac:picMkLst>
        </pc:picChg>
        <pc:picChg chg="add del mod">
          <ac:chgData name="SALISU ABDULLAHI" userId="a1985a13-997e-4f33-a103-ff0adf7199ac" providerId="ADAL" clId="{A9F9F6F0-6E2D-4D53-B253-D7141615A20F}" dt="2022-12-09T13:48:52.305" v="51"/>
          <ac:picMkLst>
            <pc:docMk/>
            <pc:sldMk cId="183811254" sldId="330"/>
            <ac:picMk id="22" creationId="{1FC45B22-6929-4A88-8369-DABADCA7D5FD}"/>
          </ac:picMkLst>
        </pc:picChg>
        <pc:picChg chg="add del mod">
          <ac:chgData name="SALISU ABDULLAHI" userId="a1985a13-997e-4f33-a103-ff0adf7199ac" providerId="ADAL" clId="{A9F9F6F0-6E2D-4D53-B253-D7141615A20F}" dt="2022-12-09T13:48:52.305" v="51"/>
          <ac:picMkLst>
            <pc:docMk/>
            <pc:sldMk cId="183811254" sldId="330"/>
            <ac:picMk id="23" creationId="{72F30241-38DA-41C1-B16A-255D46CD37DD}"/>
          </ac:picMkLst>
        </pc:picChg>
        <pc:picChg chg="add mod">
          <ac:chgData name="SALISU ABDULLAHI" userId="a1985a13-997e-4f33-a103-ff0adf7199ac" providerId="ADAL" clId="{A9F9F6F0-6E2D-4D53-B253-D7141615A20F}" dt="2022-12-09T13:49:36.029" v="60" actId="1076"/>
          <ac:picMkLst>
            <pc:docMk/>
            <pc:sldMk cId="183811254" sldId="330"/>
            <ac:picMk id="28" creationId="{1E697E92-6D84-43D7-97D2-6FC012490F76}"/>
          </ac:picMkLst>
        </pc:picChg>
        <pc:picChg chg="add mod">
          <ac:chgData name="SALISU ABDULLAHI" userId="a1985a13-997e-4f33-a103-ff0adf7199ac" providerId="ADAL" clId="{A9F9F6F0-6E2D-4D53-B253-D7141615A20F}" dt="2022-12-09T13:49:40.781" v="62" actId="14100"/>
          <ac:picMkLst>
            <pc:docMk/>
            <pc:sldMk cId="183811254" sldId="330"/>
            <ac:picMk id="29" creationId="{068BC870-2F02-4294-9468-7E5272BB97CC}"/>
          </ac:picMkLst>
        </pc:picChg>
        <pc:picChg chg="add mod">
          <ac:chgData name="SALISU ABDULLAHI" userId="a1985a13-997e-4f33-a103-ff0adf7199ac" providerId="ADAL" clId="{A9F9F6F0-6E2D-4D53-B253-D7141615A20F}" dt="2022-12-09T13:48:56.040" v="52"/>
          <ac:picMkLst>
            <pc:docMk/>
            <pc:sldMk cId="183811254" sldId="330"/>
            <ac:picMk id="30" creationId="{A2570549-834A-47CC-B101-F6D77D2329EA}"/>
          </ac:picMkLst>
        </pc:picChg>
        <pc:picChg chg="add mod">
          <ac:chgData name="SALISU ABDULLAHI" userId="a1985a13-997e-4f33-a103-ff0adf7199ac" providerId="ADAL" clId="{A9F9F6F0-6E2D-4D53-B253-D7141615A20F}" dt="2022-12-09T13:48:56.040" v="52"/>
          <ac:picMkLst>
            <pc:docMk/>
            <pc:sldMk cId="183811254" sldId="330"/>
            <ac:picMk id="31" creationId="{5F89C919-799C-485E-A487-3B9F2F163615}"/>
          </ac:picMkLst>
        </pc:picChg>
        <pc:picChg chg="add mod">
          <ac:chgData name="SALISU ABDULLAHI" userId="a1985a13-997e-4f33-a103-ff0adf7199ac" providerId="ADAL" clId="{A9F9F6F0-6E2D-4D53-B253-D7141615A20F}" dt="2022-12-09T13:49:51.397" v="64" actId="14100"/>
          <ac:picMkLst>
            <pc:docMk/>
            <pc:sldMk cId="183811254" sldId="330"/>
            <ac:picMk id="32" creationId="{A934A8F6-6A4C-40DD-9ED2-B67FBB61E7AC}"/>
          </ac:picMkLst>
        </pc:picChg>
        <pc:picChg chg="add mod">
          <ac:chgData name="SALISU ABDULLAHI" userId="a1985a13-997e-4f33-a103-ff0adf7199ac" providerId="ADAL" clId="{A9F9F6F0-6E2D-4D53-B253-D7141615A20F}" dt="2022-12-09T15:45:29.675" v="169" actId="1076"/>
          <ac:picMkLst>
            <pc:docMk/>
            <pc:sldMk cId="183811254" sldId="330"/>
            <ac:picMk id="34" creationId="{D2125593-D2B2-4A96-959E-2282C3095656}"/>
          </ac:picMkLst>
        </pc:picChg>
      </pc:sldChg>
      <pc:sldMasterChg chg="setBg modSldLayout">
        <pc:chgData name="SALISU ABDULLAHI" userId="a1985a13-997e-4f33-a103-ff0adf7199ac" providerId="ADAL" clId="{A9F9F6F0-6E2D-4D53-B253-D7141615A20F}" dt="2022-12-09T15:40:43.436" v="95"/>
        <pc:sldMasterMkLst>
          <pc:docMk/>
          <pc:sldMasterMk cId="2464305198" sldId="2147483648"/>
        </pc:sldMasterMkLst>
        <pc:sldLayoutChg chg="setBg">
          <pc:chgData name="SALISU ABDULLAHI" userId="a1985a13-997e-4f33-a103-ff0adf7199ac" providerId="ADAL" clId="{A9F9F6F0-6E2D-4D53-B253-D7141615A20F}" dt="2022-12-09T15:40:43.436" v="95"/>
          <pc:sldLayoutMkLst>
            <pc:docMk/>
            <pc:sldMasterMk cId="2464305198" sldId="2147483648"/>
            <pc:sldLayoutMk cId="3839583478" sldId="2147483649"/>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1591659204" sldId="2147483651"/>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692630252" sldId="2147483653"/>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3956699254" sldId="2147483654"/>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2618329781" sldId="2147483665"/>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1527958888" sldId="2147483666"/>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2919260778" sldId="2147483667"/>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1910057017" sldId="2147483668"/>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540187109" sldId="2147483669"/>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2451462497" sldId="2147483670"/>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3804356660" sldId="2147483671"/>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4110640421" sldId="2147483672"/>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4050672029" sldId="2147483673"/>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1963672163" sldId="2147483674"/>
          </pc:sldLayoutMkLst>
        </pc:sldLayoutChg>
        <pc:sldLayoutChg chg="setBg">
          <pc:chgData name="SALISU ABDULLAHI" userId="a1985a13-997e-4f33-a103-ff0adf7199ac" providerId="ADAL" clId="{A9F9F6F0-6E2D-4D53-B253-D7141615A20F}" dt="2022-12-09T15:40:43.436" v="95"/>
          <pc:sldLayoutMkLst>
            <pc:docMk/>
            <pc:sldMasterMk cId="2464305198" sldId="2147483648"/>
            <pc:sldLayoutMk cId="3925025053" sldId="2147483675"/>
          </pc:sldLayoutMkLst>
        </pc:sldLayoutChg>
      </pc:sldMasterChg>
    </pc:docChg>
  </pc:docChgLst>
  <pc:docChgLst>
    <pc:chgData name="ABDULLAHI, SALISU (Student)" userId="a1985a13-997e-4f33-a103-ff0adf7199ac" providerId="ADAL" clId="{A9F9F6F0-6E2D-4D53-B253-D7141615A20F}"/>
    <pc:docChg chg="undo custSel modSld">
      <pc:chgData name="ABDULLAHI, SALISU (Student)" userId="a1985a13-997e-4f33-a103-ff0adf7199ac" providerId="ADAL" clId="{A9F9F6F0-6E2D-4D53-B253-D7141615A20F}" dt="2022-12-09T15:54:54.904" v="172"/>
      <pc:docMkLst>
        <pc:docMk/>
      </pc:docMkLst>
      <pc:sldChg chg="modSp mod setBg">
        <pc:chgData name="ABDULLAHI, SALISU (Student)" userId="a1985a13-997e-4f33-a103-ff0adf7199ac" providerId="ADAL" clId="{A9F9F6F0-6E2D-4D53-B253-D7141615A20F}" dt="2022-12-09T15:54:54.904" v="172"/>
        <pc:sldMkLst>
          <pc:docMk/>
          <pc:sldMk cId="2114420498" sldId="297"/>
        </pc:sldMkLst>
        <pc:picChg chg="mod">
          <ac:chgData name="ABDULLAHI, SALISU (Student)" userId="a1985a13-997e-4f33-a103-ff0adf7199ac" providerId="ADAL" clId="{A9F9F6F0-6E2D-4D53-B253-D7141615A20F}" dt="2022-12-09T15:53:58.195" v="125" actId="14100"/>
          <ac:picMkLst>
            <pc:docMk/>
            <pc:sldMk cId="2114420498" sldId="297"/>
            <ac:picMk id="7" creationId="{4CB72E8C-BD65-4DC9-BE83-0E228B6A80A6}"/>
          </ac:picMkLst>
        </pc:picChg>
        <pc:picChg chg="mod ord">
          <ac:chgData name="ABDULLAHI, SALISU (Student)" userId="a1985a13-997e-4f33-a103-ff0adf7199ac" providerId="ADAL" clId="{A9F9F6F0-6E2D-4D53-B253-D7141615A20F}" dt="2022-12-09T15:53:25.400" v="117" actId="1035"/>
          <ac:picMkLst>
            <pc:docMk/>
            <pc:sldMk cId="2114420498" sldId="297"/>
            <ac:picMk id="12" creationId="{FF6FCE34-3B74-4337-ACAE-B16A2A0AECFB}"/>
          </ac:picMkLst>
        </pc:picChg>
      </pc:sldChg>
      <pc:sldChg chg="modSp mod setBg">
        <pc:chgData name="ABDULLAHI, SALISU (Student)" userId="a1985a13-997e-4f33-a103-ff0adf7199ac" providerId="ADAL" clId="{A9F9F6F0-6E2D-4D53-B253-D7141615A20F}" dt="2022-12-09T15:52:01.985" v="106" actId="207"/>
        <pc:sldMkLst>
          <pc:docMk/>
          <pc:sldMk cId="2271433138" sldId="305"/>
        </pc:sldMkLst>
        <pc:spChg chg="mod">
          <ac:chgData name="ABDULLAHI, SALISU (Student)" userId="a1985a13-997e-4f33-a103-ff0adf7199ac" providerId="ADAL" clId="{A9F9F6F0-6E2D-4D53-B253-D7141615A20F}" dt="2022-12-09T15:52:01.985" v="106" actId="207"/>
          <ac:spMkLst>
            <pc:docMk/>
            <pc:sldMk cId="2271433138" sldId="305"/>
            <ac:spMk id="2" creationId="{BCCAEE93-8585-46D4-A7EC-F184E317CB2E}"/>
          </ac:spMkLst>
        </pc:spChg>
        <pc:spChg chg="mod">
          <ac:chgData name="ABDULLAHI, SALISU (Student)" userId="a1985a13-997e-4f33-a103-ff0adf7199ac" providerId="ADAL" clId="{A9F9F6F0-6E2D-4D53-B253-D7141615A20F}" dt="2022-12-09T15:51:58.378" v="105" actId="207"/>
          <ac:spMkLst>
            <pc:docMk/>
            <pc:sldMk cId="2271433138" sldId="305"/>
            <ac:spMk id="3" creationId="{24AFFC60-19C3-4901-93F7-7AAF4C09F8C6}"/>
          </ac:spMkLst>
        </pc:spChg>
        <pc:picChg chg="mod">
          <ac:chgData name="ABDULLAHI, SALISU (Student)" userId="a1985a13-997e-4f33-a103-ff0adf7199ac" providerId="ADAL" clId="{A9F9F6F0-6E2D-4D53-B253-D7141615A20F}" dt="2022-12-09T15:51:40.473" v="102" actId="1076"/>
          <ac:picMkLst>
            <pc:docMk/>
            <pc:sldMk cId="2271433138" sldId="305"/>
            <ac:picMk id="8" creationId="{C34F3A12-CC4B-4E8C-92BF-9CCCE0B2B836}"/>
          </ac:picMkLst>
        </pc:picChg>
      </pc:sldChg>
    </pc:docChg>
  </pc:docChgLst>
  <pc:docChgLst>
    <pc:chgData name="ABDULLAHI, SALISU (Student)" userId="a1985a13-997e-4f33-a103-ff0adf7199ac" providerId="ADAL" clId="{68FA1287-0805-428D-A4ED-6196BB2DF90E}"/>
    <pc:docChg chg="undo custSel addSld delSld modSld sldOrd">
      <pc:chgData name="ABDULLAHI, SALISU (Student)" userId="a1985a13-997e-4f33-a103-ff0adf7199ac" providerId="ADAL" clId="{68FA1287-0805-428D-A4ED-6196BB2DF90E}" dt="2022-12-11T12:59:03.289" v="957" actId="27636"/>
      <pc:docMkLst>
        <pc:docMk/>
      </pc:docMkLst>
      <pc:sldChg chg="del">
        <pc:chgData name="ABDULLAHI, SALISU (Student)" userId="a1985a13-997e-4f33-a103-ff0adf7199ac" providerId="ADAL" clId="{68FA1287-0805-428D-A4ED-6196BB2DF90E}" dt="2022-12-08T19:27:36.428" v="779" actId="47"/>
        <pc:sldMkLst>
          <pc:docMk/>
          <pc:sldMk cId="566997565" sldId="260"/>
        </pc:sldMkLst>
      </pc:sldChg>
      <pc:sldChg chg="addSp delSp modSp mod ord">
        <pc:chgData name="ABDULLAHI, SALISU (Student)" userId="a1985a13-997e-4f33-a103-ff0adf7199ac" providerId="ADAL" clId="{68FA1287-0805-428D-A4ED-6196BB2DF90E}" dt="2022-12-09T17:25:51.706" v="881" actId="20577"/>
        <pc:sldMkLst>
          <pc:docMk/>
          <pc:sldMk cId="4151694508" sldId="268"/>
        </pc:sldMkLst>
        <pc:spChg chg="mod">
          <ac:chgData name="ABDULLAHI, SALISU (Student)" userId="a1985a13-997e-4f33-a103-ff0adf7199ac" providerId="ADAL" clId="{68FA1287-0805-428D-A4ED-6196BB2DF90E}" dt="2022-12-08T19:26:51.618" v="769" actId="20577"/>
          <ac:spMkLst>
            <pc:docMk/>
            <pc:sldMk cId="4151694508" sldId="268"/>
            <ac:spMk id="4" creationId="{FAD2AE59-5630-4D5C-83A9-4CDEF4D7DCFB}"/>
          </ac:spMkLst>
        </pc:spChg>
        <pc:spChg chg="del">
          <ac:chgData name="ABDULLAHI, SALISU (Student)" userId="a1985a13-997e-4f33-a103-ff0adf7199ac" providerId="ADAL" clId="{68FA1287-0805-428D-A4ED-6196BB2DF90E}" dt="2022-12-08T19:27:04.899" v="772" actId="478"/>
          <ac:spMkLst>
            <pc:docMk/>
            <pc:sldMk cId="4151694508" sldId="268"/>
            <ac:spMk id="5" creationId="{F8657664-A458-4DDD-ACC2-1D87FCD6FCA9}"/>
          </ac:spMkLst>
        </pc:spChg>
        <pc:spChg chg="del mod">
          <ac:chgData name="ABDULLAHI, SALISU (Student)" userId="a1985a13-997e-4f33-a103-ff0adf7199ac" providerId="ADAL" clId="{68FA1287-0805-428D-A4ED-6196BB2DF90E}" dt="2022-12-08T19:26:58.895" v="770" actId="478"/>
          <ac:spMkLst>
            <pc:docMk/>
            <pc:sldMk cId="4151694508" sldId="268"/>
            <ac:spMk id="6" creationId="{5A6B31B0-7B84-475D-961F-09C0191F91A2}"/>
          </ac:spMkLst>
        </pc:spChg>
        <pc:spChg chg="del">
          <ac:chgData name="ABDULLAHI, SALISU (Student)" userId="a1985a13-997e-4f33-a103-ff0adf7199ac" providerId="ADAL" clId="{68FA1287-0805-428D-A4ED-6196BB2DF90E}" dt="2022-12-08T19:27:11.527" v="774" actId="478"/>
          <ac:spMkLst>
            <pc:docMk/>
            <pc:sldMk cId="4151694508" sldId="268"/>
            <ac:spMk id="7" creationId="{578017FE-712E-4E95-B483-B700F1AA4B2A}"/>
          </ac:spMkLst>
        </pc:spChg>
        <pc:spChg chg="add del mod">
          <ac:chgData name="ABDULLAHI, SALISU (Student)" userId="a1985a13-997e-4f33-a103-ff0adf7199ac" providerId="ADAL" clId="{68FA1287-0805-428D-A4ED-6196BB2DF90E}" dt="2022-12-08T19:27:01.085" v="771" actId="478"/>
          <ac:spMkLst>
            <pc:docMk/>
            <pc:sldMk cId="4151694508" sldId="268"/>
            <ac:spMk id="10" creationId="{209BE704-B241-90C4-4A91-4D7F575D8027}"/>
          </ac:spMkLst>
        </pc:spChg>
        <pc:spChg chg="add del mod">
          <ac:chgData name="ABDULLAHI, SALISU (Student)" userId="a1985a13-997e-4f33-a103-ff0adf7199ac" providerId="ADAL" clId="{68FA1287-0805-428D-A4ED-6196BB2DF90E}" dt="2022-12-08T19:27:06.995" v="773" actId="478"/>
          <ac:spMkLst>
            <pc:docMk/>
            <pc:sldMk cId="4151694508" sldId="268"/>
            <ac:spMk id="12" creationId="{EF17EF1B-FEAD-069A-FAB2-DF8884E07577}"/>
          </ac:spMkLst>
        </pc:spChg>
        <pc:spChg chg="add del mod">
          <ac:chgData name="ABDULLAHI, SALISU (Student)" userId="a1985a13-997e-4f33-a103-ff0adf7199ac" providerId="ADAL" clId="{68FA1287-0805-428D-A4ED-6196BB2DF90E}" dt="2022-12-08T19:27:13.833" v="775" actId="478"/>
          <ac:spMkLst>
            <pc:docMk/>
            <pc:sldMk cId="4151694508" sldId="268"/>
            <ac:spMk id="14" creationId="{7F7311D9-C7C3-B9CC-B099-9B0F9A907715}"/>
          </ac:spMkLst>
        </pc:spChg>
        <pc:spChg chg="mod">
          <ac:chgData name="ABDULLAHI, SALISU (Student)" userId="a1985a13-997e-4f33-a103-ff0adf7199ac" providerId="ADAL" clId="{68FA1287-0805-428D-A4ED-6196BB2DF90E}" dt="2022-12-09T17:25:51.706" v="881" actId="20577"/>
          <ac:spMkLst>
            <pc:docMk/>
            <pc:sldMk cId="4151694508" sldId="268"/>
            <ac:spMk id="34" creationId="{213EBF44-0FC2-4FC4-AC05-BD5EB2F3CBF2}"/>
          </ac:spMkLst>
        </pc:spChg>
      </pc:sldChg>
      <pc:sldChg chg="del">
        <pc:chgData name="ABDULLAHI, SALISU (Student)" userId="a1985a13-997e-4f33-a103-ff0adf7199ac" providerId="ADAL" clId="{68FA1287-0805-428D-A4ED-6196BB2DF90E}" dt="2022-12-08T19:27:31.695" v="777" actId="47"/>
        <pc:sldMkLst>
          <pc:docMk/>
          <pc:sldMk cId="344161675" sldId="288"/>
        </pc:sldMkLst>
      </pc:sldChg>
      <pc:sldChg chg="modSp mod">
        <pc:chgData name="ABDULLAHI, SALISU (Student)" userId="a1985a13-997e-4f33-a103-ff0adf7199ac" providerId="ADAL" clId="{68FA1287-0805-428D-A4ED-6196BB2DF90E}" dt="2022-12-08T12:42:56.797" v="3" actId="3626"/>
        <pc:sldMkLst>
          <pc:docMk/>
          <pc:sldMk cId="517045786" sldId="296"/>
        </pc:sldMkLst>
        <pc:spChg chg="mod">
          <ac:chgData name="ABDULLAHI, SALISU (Student)" userId="a1985a13-997e-4f33-a103-ff0adf7199ac" providerId="ADAL" clId="{68FA1287-0805-428D-A4ED-6196BB2DF90E}" dt="2022-12-08T12:42:56.797" v="3" actId="3626"/>
          <ac:spMkLst>
            <pc:docMk/>
            <pc:sldMk cId="517045786" sldId="296"/>
            <ac:spMk id="40" creationId="{DA2C1685-839D-BB46-B1E8-A38664748DCC}"/>
          </ac:spMkLst>
        </pc:spChg>
        <pc:spChg chg="mod">
          <ac:chgData name="ABDULLAHI, SALISU (Student)" userId="a1985a13-997e-4f33-a103-ff0adf7199ac" providerId="ADAL" clId="{68FA1287-0805-428D-A4ED-6196BB2DF90E}" dt="2022-12-08T12:42:55.967" v="2" actId="1076"/>
          <ac:spMkLst>
            <pc:docMk/>
            <pc:sldMk cId="517045786" sldId="296"/>
            <ac:spMk id="45" creationId="{C911C704-AC3A-3B4A-818C-F79DBA6526F6}"/>
          </ac:spMkLst>
        </pc:spChg>
      </pc:sldChg>
      <pc:sldChg chg="addSp delSp modSp mod ord">
        <pc:chgData name="ABDULLAHI, SALISU (Student)" userId="a1985a13-997e-4f33-a103-ff0adf7199ac" providerId="ADAL" clId="{68FA1287-0805-428D-A4ED-6196BB2DF90E}" dt="2022-12-08T19:26:36.404" v="757" actId="1076"/>
        <pc:sldMkLst>
          <pc:docMk/>
          <pc:sldMk cId="1594094387" sldId="304"/>
        </pc:sldMkLst>
        <pc:spChg chg="add del mod">
          <ac:chgData name="ABDULLAHI, SALISU (Student)" userId="a1985a13-997e-4f33-a103-ff0adf7199ac" providerId="ADAL" clId="{68FA1287-0805-428D-A4ED-6196BB2DF90E}" dt="2022-12-08T19:26:15.049" v="752" actId="478"/>
          <ac:spMkLst>
            <pc:docMk/>
            <pc:sldMk cId="1594094387" sldId="304"/>
            <ac:spMk id="4" creationId="{9B1E8972-C99E-36A3-8B7B-6F4952B90B28}"/>
          </ac:spMkLst>
        </pc:spChg>
        <pc:spChg chg="del">
          <ac:chgData name="ABDULLAHI, SALISU (Student)" userId="a1985a13-997e-4f33-a103-ff0adf7199ac" providerId="ADAL" clId="{68FA1287-0805-428D-A4ED-6196BB2DF90E}" dt="2022-12-08T19:26:28.589" v="755" actId="478"/>
          <ac:spMkLst>
            <pc:docMk/>
            <pc:sldMk cId="1594094387" sldId="304"/>
            <ac:spMk id="5" creationId="{B646B65B-FC7E-41EC-97C2-063C6F0AAABE}"/>
          </ac:spMkLst>
        </pc:spChg>
        <pc:spChg chg="del">
          <ac:chgData name="ABDULLAHI, SALISU (Student)" userId="a1985a13-997e-4f33-a103-ff0adf7199ac" providerId="ADAL" clId="{68FA1287-0805-428D-A4ED-6196BB2DF90E}" dt="2022-12-08T19:26:08.466" v="751" actId="478"/>
          <ac:spMkLst>
            <pc:docMk/>
            <pc:sldMk cId="1594094387" sldId="304"/>
            <ac:spMk id="6" creationId="{DD14AC8A-30D4-48E3-9B06-1BA6665623FE}"/>
          </ac:spMkLst>
        </pc:spChg>
        <pc:spChg chg="del">
          <ac:chgData name="ABDULLAHI, SALISU (Student)" userId="a1985a13-997e-4f33-a103-ff0adf7199ac" providerId="ADAL" clId="{68FA1287-0805-428D-A4ED-6196BB2DF90E}" dt="2022-12-08T19:26:21.257" v="753" actId="478"/>
          <ac:spMkLst>
            <pc:docMk/>
            <pc:sldMk cId="1594094387" sldId="304"/>
            <ac:spMk id="7" creationId="{53195A3A-AB97-47CF-84BB-C2ADAABA5934}"/>
          </ac:spMkLst>
        </pc:spChg>
        <pc:spChg chg="add del mod">
          <ac:chgData name="ABDULLAHI, SALISU (Student)" userId="a1985a13-997e-4f33-a103-ff0adf7199ac" providerId="ADAL" clId="{68FA1287-0805-428D-A4ED-6196BB2DF90E}" dt="2022-12-08T19:26:23.541" v="754" actId="478"/>
          <ac:spMkLst>
            <pc:docMk/>
            <pc:sldMk cId="1594094387" sldId="304"/>
            <ac:spMk id="9" creationId="{D90D276A-9BDE-0477-0A47-CF8E31436958}"/>
          </ac:spMkLst>
        </pc:spChg>
        <pc:spChg chg="add del mod">
          <ac:chgData name="ABDULLAHI, SALISU (Student)" userId="a1985a13-997e-4f33-a103-ff0adf7199ac" providerId="ADAL" clId="{68FA1287-0805-428D-A4ED-6196BB2DF90E}" dt="2022-12-08T19:26:31.298" v="756" actId="478"/>
          <ac:spMkLst>
            <pc:docMk/>
            <pc:sldMk cId="1594094387" sldId="304"/>
            <ac:spMk id="11" creationId="{EF1DC97E-57D3-67CF-872C-9085098CBDB5}"/>
          </ac:spMkLst>
        </pc:spChg>
        <pc:spChg chg="mod">
          <ac:chgData name="ABDULLAHI, SALISU (Student)" userId="a1985a13-997e-4f33-a103-ff0adf7199ac" providerId="ADAL" clId="{68FA1287-0805-428D-A4ED-6196BB2DF90E}" dt="2022-12-08T19:26:36.404" v="757" actId="1076"/>
          <ac:spMkLst>
            <pc:docMk/>
            <pc:sldMk cId="1594094387" sldId="304"/>
            <ac:spMk id="29" creationId="{C8A25AC9-18C2-42FA-A68D-B954C9D267D0}"/>
          </ac:spMkLst>
        </pc:spChg>
      </pc:sldChg>
      <pc:sldChg chg="modSp mod">
        <pc:chgData name="ABDULLAHI, SALISU (Student)" userId="a1985a13-997e-4f33-a103-ff0adf7199ac" providerId="ADAL" clId="{68FA1287-0805-428D-A4ED-6196BB2DF90E}" dt="2022-12-09T17:26:21.905" v="884" actId="6549"/>
        <pc:sldMkLst>
          <pc:docMk/>
          <pc:sldMk cId="1942026059" sldId="306"/>
        </pc:sldMkLst>
        <pc:spChg chg="mod">
          <ac:chgData name="ABDULLAHI, SALISU (Student)" userId="a1985a13-997e-4f33-a103-ff0adf7199ac" providerId="ADAL" clId="{68FA1287-0805-428D-A4ED-6196BB2DF90E}" dt="2022-12-09T17:26:21.905" v="884" actId="6549"/>
          <ac:spMkLst>
            <pc:docMk/>
            <pc:sldMk cId="1942026059" sldId="306"/>
            <ac:spMk id="3" creationId="{35E3EA69-4E0E-41BD-8095-A124225A2647}"/>
          </ac:spMkLst>
        </pc:spChg>
      </pc:sldChg>
      <pc:sldChg chg="addSp delSp modSp add del mod ord">
        <pc:chgData name="ABDULLAHI, SALISU (Student)" userId="a1985a13-997e-4f33-a103-ff0adf7199ac" providerId="ADAL" clId="{68FA1287-0805-428D-A4ED-6196BB2DF90E}" dt="2022-12-08T15:47:45.926" v="259"/>
        <pc:sldMkLst>
          <pc:docMk/>
          <pc:sldMk cId="3946180162" sldId="309"/>
        </pc:sldMkLst>
        <pc:spChg chg="add del mod">
          <ac:chgData name="ABDULLAHI, SALISU (Student)" userId="a1985a13-997e-4f33-a103-ff0adf7199ac" providerId="ADAL" clId="{68FA1287-0805-428D-A4ED-6196BB2DF90E}" dt="2022-12-08T12:57:10.213" v="6" actId="478"/>
          <ac:spMkLst>
            <pc:docMk/>
            <pc:sldMk cId="3946180162" sldId="309"/>
            <ac:spMk id="6" creationId="{7E447BEB-CB12-9E81-63C6-2F2FDC4C4B52}"/>
          </ac:spMkLst>
        </pc:spChg>
        <pc:picChg chg="add mod">
          <ac:chgData name="ABDULLAHI, SALISU (Student)" userId="a1985a13-997e-4f33-a103-ff0adf7199ac" providerId="ADAL" clId="{68FA1287-0805-428D-A4ED-6196BB2DF90E}" dt="2022-12-08T12:57:22.158" v="8" actId="14100"/>
          <ac:picMkLst>
            <pc:docMk/>
            <pc:sldMk cId="3946180162" sldId="309"/>
            <ac:picMk id="4" creationId="{B566FFD8-897E-62DE-2F7C-D7CB3E8D29C8}"/>
          </ac:picMkLst>
        </pc:picChg>
        <pc:picChg chg="del">
          <ac:chgData name="ABDULLAHI, SALISU (Student)" userId="a1985a13-997e-4f33-a103-ff0adf7199ac" providerId="ADAL" clId="{68FA1287-0805-428D-A4ED-6196BB2DF90E}" dt="2022-12-08T12:57:03.425" v="5" actId="478"/>
          <ac:picMkLst>
            <pc:docMk/>
            <pc:sldMk cId="3946180162" sldId="309"/>
            <ac:picMk id="16" creationId="{AE10A7AB-4E16-4B85-8C75-FABB6412DD5E}"/>
          </ac:picMkLst>
        </pc:picChg>
      </pc:sldChg>
      <pc:sldChg chg="del">
        <pc:chgData name="ABDULLAHI, SALISU (Student)" userId="a1985a13-997e-4f33-a103-ff0adf7199ac" providerId="ADAL" clId="{68FA1287-0805-428D-A4ED-6196BB2DF90E}" dt="2022-12-08T19:27:33.996" v="778" actId="47"/>
        <pc:sldMkLst>
          <pc:docMk/>
          <pc:sldMk cId="142849395" sldId="310"/>
        </pc:sldMkLst>
      </pc:sldChg>
      <pc:sldChg chg="addSp modSp mod">
        <pc:chgData name="ABDULLAHI, SALISU (Student)" userId="a1985a13-997e-4f33-a103-ff0adf7199ac" providerId="ADAL" clId="{68FA1287-0805-428D-A4ED-6196BB2DF90E}" dt="2022-12-11T12:59:03.289" v="957" actId="27636"/>
        <pc:sldMkLst>
          <pc:docMk/>
          <pc:sldMk cId="3153892104" sldId="311"/>
        </pc:sldMkLst>
        <pc:spChg chg="mod">
          <ac:chgData name="ABDULLAHI, SALISU (Student)" userId="a1985a13-997e-4f33-a103-ff0adf7199ac" providerId="ADAL" clId="{68FA1287-0805-428D-A4ED-6196BB2DF90E}" dt="2022-12-08T15:51:44.187" v="419" actId="1076"/>
          <ac:spMkLst>
            <pc:docMk/>
            <pc:sldMk cId="3153892104" sldId="311"/>
            <ac:spMk id="2" creationId="{75031FE9-9059-4FE8-B4AC-9771F23A1B89}"/>
          </ac:spMkLst>
        </pc:spChg>
        <pc:spChg chg="mod">
          <ac:chgData name="ABDULLAHI, SALISU (Student)" userId="a1985a13-997e-4f33-a103-ff0adf7199ac" providerId="ADAL" clId="{68FA1287-0805-428D-A4ED-6196BB2DF90E}" dt="2022-12-11T12:59:03.289" v="957" actId="27636"/>
          <ac:spMkLst>
            <pc:docMk/>
            <pc:sldMk cId="3153892104" sldId="311"/>
            <ac:spMk id="3" creationId="{D4A2EB3F-4D60-451F-8F45-7D6654D2FCD9}"/>
          </ac:spMkLst>
        </pc:spChg>
        <pc:spChg chg="add mod">
          <ac:chgData name="ABDULLAHI, SALISU (Student)" userId="a1985a13-997e-4f33-a103-ff0adf7199ac" providerId="ADAL" clId="{68FA1287-0805-428D-A4ED-6196BB2DF90E}" dt="2022-12-08T15:52:35.227" v="448" actId="1076"/>
          <ac:spMkLst>
            <pc:docMk/>
            <pc:sldMk cId="3153892104" sldId="311"/>
            <ac:spMk id="6" creationId="{66DADA3D-2C4D-82CD-C031-C4E9D3B12C1C}"/>
          </ac:spMkLst>
        </pc:spChg>
        <pc:spChg chg="mod">
          <ac:chgData name="ABDULLAHI, SALISU (Student)" userId="a1985a13-997e-4f33-a103-ff0adf7199ac" providerId="ADAL" clId="{68FA1287-0805-428D-A4ED-6196BB2DF90E}" dt="2022-12-11T12:56:04.138" v="892" actId="113"/>
          <ac:spMkLst>
            <pc:docMk/>
            <pc:sldMk cId="3153892104" sldId="311"/>
            <ac:spMk id="12" creationId="{9E1D7404-44B2-41E5-9B1C-26216EB1EC6C}"/>
          </ac:spMkLst>
        </pc:spChg>
        <pc:spChg chg="mod">
          <ac:chgData name="ABDULLAHI, SALISU (Student)" userId="a1985a13-997e-4f33-a103-ff0adf7199ac" providerId="ADAL" clId="{68FA1287-0805-428D-A4ED-6196BB2DF90E}" dt="2022-12-11T12:58:01.700" v="946" actId="255"/>
          <ac:spMkLst>
            <pc:docMk/>
            <pc:sldMk cId="3153892104" sldId="311"/>
            <ac:spMk id="13" creationId="{391CD11A-AD36-4E45-855A-2546C295CEBC}"/>
          </ac:spMkLst>
        </pc:spChg>
        <pc:picChg chg="add mod">
          <ac:chgData name="ABDULLAHI, SALISU (Student)" userId="a1985a13-997e-4f33-a103-ff0adf7199ac" providerId="ADAL" clId="{68FA1287-0805-428D-A4ED-6196BB2DF90E}" dt="2022-12-08T15:53:44.700" v="459" actId="1035"/>
          <ac:picMkLst>
            <pc:docMk/>
            <pc:sldMk cId="3153892104" sldId="311"/>
            <ac:picMk id="9" creationId="{0DCB1E95-6410-6D00-F0F8-11125E2D960D}"/>
          </ac:picMkLst>
        </pc:picChg>
      </pc:sldChg>
      <pc:sldChg chg="addSp delSp modSp mod">
        <pc:chgData name="ABDULLAHI, SALISU (Student)" userId="a1985a13-997e-4f33-a103-ff0adf7199ac" providerId="ADAL" clId="{68FA1287-0805-428D-A4ED-6196BB2DF90E}" dt="2022-12-08T12:59:21.730" v="16" actId="1076"/>
        <pc:sldMkLst>
          <pc:docMk/>
          <pc:sldMk cId="406426830" sldId="314"/>
        </pc:sldMkLst>
        <pc:spChg chg="add del mod">
          <ac:chgData name="ABDULLAHI, SALISU (Student)" userId="a1985a13-997e-4f33-a103-ff0adf7199ac" providerId="ADAL" clId="{68FA1287-0805-428D-A4ED-6196BB2DF90E}" dt="2022-12-08T12:58:16.491" v="11" actId="478"/>
          <ac:spMkLst>
            <pc:docMk/>
            <pc:sldMk cId="406426830" sldId="314"/>
            <ac:spMk id="5" creationId="{01A234F6-7AB9-10C4-5E29-C7226CF03CE0}"/>
          </ac:spMkLst>
        </pc:spChg>
        <pc:picChg chg="del">
          <ac:chgData name="ABDULLAHI, SALISU (Student)" userId="a1985a13-997e-4f33-a103-ff0adf7199ac" providerId="ADAL" clId="{68FA1287-0805-428D-A4ED-6196BB2DF90E}" dt="2022-12-08T12:59:16.832" v="14" actId="478"/>
          <ac:picMkLst>
            <pc:docMk/>
            <pc:sldMk cId="406426830" sldId="314"/>
            <ac:picMk id="3" creationId="{214724C4-27B8-30F7-E75F-0B4DA5BA8C47}"/>
          </ac:picMkLst>
        </pc:picChg>
        <pc:picChg chg="add mod">
          <ac:chgData name="ABDULLAHI, SALISU (Student)" userId="a1985a13-997e-4f33-a103-ff0adf7199ac" providerId="ADAL" clId="{68FA1287-0805-428D-A4ED-6196BB2DF90E}" dt="2022-12-08T12:58:23.533" v="13" actId="1076"/>
          <ac:picMkLst>
            <pc:docMk/>
            <pc:sldMk cId="406426830" sldId="314"/>
            <ac:picMk id="7" creationId="{0971DAEC-E3F2-C423-C8FD-CC6DDC88D3AD}"/>
          </ac:picMkLst>
        </pc:picChg>
        <pc:picChg chg="add mod">
          <ac:chgData name="ABDULLAHI, SALISU (Student)" userId="a1985a13-997e-4f33-a103-ff0adf7199ac" providerId="ADAL" clId="{68FA1287-0805-428D-A4ED-6196BB2DF90E}" dt="2022-12-08T12:59:21.730" v="16" actId="1076"/>
          <ac:picMkLst>
            <pc:docMk/>
            <pc:sldMk cId="406426830" sldId="314"/>
            <ac:picMk id="9" creationId="{598F617F-7D3D-AD78-EB2C-F8063B20A265}"/>
          </ac:picMkLst>
        </pc:picChg>
        <pc:picChg chg="del">
          <ac:chgData name="ABDULLAHI, SALISU (Student)" userId="a1985a13-997e-4f33-a103-ff0adf7199ac" providerId="ADAL" clId="{68FA1287-0805-428D-A4ED-6196BB2DF90E}" dt="2022-12-08T12:58:14.261" v="9" actId="478"/>
          <ac:picMkLst>
            <pc:docMk/>
            <pc:sldMk cId="406426830" sldId="314"/>
            <ac:picMk id="16" creationId="{AE10A7AB-4E16-4B85-8C75-FABB6412DD5E}"/>
          </ac:picMkLst>
        </pc:picChg>
      </pc:sldChg>
      <pc:sldChg chg="addSp delSp modSp mod">
        <pc:chgData name="ABDULLAHI, SALISU (Student)" userId="a1985a13-997e-4f33-a103-ff0adf7199ac" providerId="ADAL" clId="{68FA1287-0805-428D-A4ED-6196BB2DF90E}" dt="2022-12-08T13:01:04.381" v="26" actId="1076"/>
        <pc:sldMkLst>
          <pc:docMk/>
          <pc:sldMk cId="2978469048" sldId="315"/>
        </pc:sldMkLst>
        <pc:spChg chg="mod">
          <ac:chgData name="ABDULLAHI, SALISU (Student)" userId="a1985a13-997e-4f33-a103-ff0adf7199ac" providerId="ADAL" clId="{68FA1287-0805-428D-A4ED-6196BB2DF90E}" dt="2022-12-08T13:00:40.706" v="19" actId="1076"/>
          <ac:spMkLst>
            <pc:docMk/>
            <pc:sldMk cId="2978469048" sldId="315"/>
            <ac:spMk id="2" creationId="{216815C6-3AD0-46E6-A74A-1967BD91AF50}"/>
          </ac:spMkLst>
        </pc:spChg>
        <pc:spChg chg="add del mod">
          <ac:chgData name="ABDULLAHI, SALISU (Student)" userId="a1985a13-997e-4f33-a103-ff0adf7199ac" providerId="ADAL" clId="{68FA1287-0805-428D-A4ED-6196BB2DF90E}" dt="2022-12-08T13:00:42.582" v="20" actId="478"/>
          <ac:spMkLst>
            <pc:docMk/>
            <pc:sldMk cId="2978469048" sldId="315"/>
            <ac:spMk id="5" creationId="{4E70437D-7CD9-8ACF-AB31-433322B99284}"/>
          </ac:spMkLst>
        </pc:spChg>
        <pc:picChg chg="mod">
          <ac:chgData name="ABDULLAHI, SALISU (Student)" userId="a1985a13-997e-4f33-a103-ff0adf7199ac" providerId="ADAL" clId="{68FA1287-0805-428D-A4ED-6196BB2DF90E}" dt="2022-12-08T13:01:04.381" v="26" actId="1076"/>
          <ac:picMkLst>
            <pc:docMk/>
            <pc:sldMk cId="2978469048" sldId="315"/>
            <ac:picMk id="3" creationId="{214724C4-27B8-30F7-E75F-0B4DA5BA8C47}"/>
          </ac:picMkLst>
        </pc:picChg>
        <pc:picChg chg="add mod">
          <ac:chgData name="ABDULLAHI, SALISU (Student)" userId="a1985a13-997e-4f33-a103-ff0adf7199ac" providerId="ADAL" clId="{68FA1287-0805-428D-A4ED-6196BB2DF90E}" dt="2022-12-08T13:00:56.932" v="25" actId="14100"/>
          <ac:picMkLst>
            <pc:docMk/>
            <pc:sldMk cId="2978469048" sldId="315"/>
            <ac:picMk id="8" creationId="{18289D17-AFB1-3D5E-BC91-D2ADEDE0795A}"/>
          </ac:picMkLst>
        </pc:picChg>
        <pc:picChg chg="del mod">
          <ac:chgData name="ABDULLAHI, SALISU (Student)" userId="a1985a13-997e-4f33-a103-ff0adf7199ac" providerId="ADAL" clId="{68FA1287-0805-428D-A4ED-6196BB2DF90E}" dt="2022-12-08T13:00:39.206" v="18" actId="478"/>
          <ac:picMkLst>
            <pc:docMk/>
            <pc:sldMk cId="2978469048" sldId="315"/>
            <ac:picMk id="16" creationId="{AE10A7AB-4E16-4B85-8C75-FABB6412DD5E}"/>
          </ac:picMkLst>
        </pc:picChg>
      </pc:sldChg>
      <pc:sldChg chg="addSp delSp modSp mod">
        <pc:chgData name="ABDULLAHI, SALISU (Student)" userId="a1985a13-997e-4f33-a103-ff0adf7199ac" providerId="ADAL" clId="{68FA1287-0805-428D-A4ED-6196BB2DF90E}" dt="2022-12-08T16:44:24.163" v="697" actId="1076"/>
        <pc:sldMkLst>
          <pc:docMk/>
          <pc:sldMk cId="2774399368" sldId="316"/>
        </pc:sldMkLst>
        <pc:picChg chg="del mod">
          <ac:chgData name="ABDULLAHI, SALISU (Student)" userId="a1985a13-997e-4f33-a103-ff0adf7199ac" providerId="ADAL" clId="{68FA1287-0805-428D-A4ED-6196BB2DF90E}" dt="2022-12-08T13:02:54.247" v="28" actId="478"/>
          <ac:picMkLst>
            <pc:docMk/>
            <pc:sldMk cId="2774399368" sldId="316"/>
            <ac:picMk id="3" creationId="{214724C4-27B8-30F7-E75F-0B4DA5BA8C47}"/>
          </ac:picMkLst>
        </pc:picChg>
        <pc:picChg chg="add mod">
          <ac:chgData name="ABDULLAHI, SALISU (Student)" userId="a1985a13-997e-4f33-a103-ff0adf7199ac" providerId="ADAL" clId="{68FA1287-0805-428D-A4ED-6196BB2DF90E}" dt="2022-12-08T16:44:15.045" v="696" actId="1076"/>
          <ac:picMkLst>
            <pc:docMk/>
            <pc:sldMk cId="2774399368" sldId="316"/>
            <ac:picMk id="5" creationId="{7D329E2A-F576-D9B3-95BC-66C2D5DA60CC}"/>
          </ac:picMkLst>
        </pc:picChg>
        <pc:picChg chg="del mod">
          <ac:chgData name="ABDULLAHI, SALISU (Student)" userId="a1985a13-997e-4f33-a103-ff0adf7199ac" providerId="ADAL" clId="{68FA1287-0805-428D-A4ED-6196BB2DF90E}" dt="2022-12-08T16:44:12.479" v="695" actId="478"/>
          <ac:picMkLst>
            <pc:docMk/>
            <pc:sldMk cId="2774399368" sldId="316"/>
            <ac:picMk id="6" creationId="{5E9B8EF7-E7DA-B571-3C6A-7344DBECA07D}"/>
          </ac:picMkLst>
        </pc:picChg>
        <pc:picChg chg="mod">
          <ac:chgData name="ABDULLAHI, SALISU (Student)" userId="a1985a13-997e-4f33-a103-ff0adf7199ac" providerId="ADAL" clId="{68FA1287-0805-428D-A4ED-6196BB2DF90E}" dt="2022-12-08T16:44:24.163" v="697" actId="1076"/>
          <ac:picMkLst>
            <pc:docMk/>
            <pc:sldMk cId="2774399368" sldId="316"/>
            <ac:picMk id="16" creationId="{AE10A7AB-4E16-4B85-8C75-FABB6412DD5E}"/>
          </ac:picMkLst>
        </pc:picChg>
      </pc:sldChg>
      <pc:sldChg chg="addSp delSp modSp mod">
        <pc:chgData name="ABDULLAHI, SALISU (Student)" userId="a1985a13-997e-4f33-a103-ff0adf7199ac" providerId="ADAL" clId="{68FA1287-0805-428D-A4ED-6196BB2DF90E}" dt="2022-12-08T16:47:58.145" v="750" actId="1076"/>
        <pc:sldMkLst>
          <pc:docMk/>
          <pc:sldMk cId="1150236952" sldId="318"/>
        </pc:sldMkLst>
        <pc:picChg chg="add mod">
          <ac:chgData name="ABDULLAHI, SALISU (Student)" userId="a1985a13-997e-4f33-a103-ff0adf7199ac" providerId="ADAL" clId="{68FA1287-0805-428D-A4ED-6196BB2DF90E}" dt="2022-12-08T16:47:56.688" v="749" actId="1076"/>
          <ac:picMkLst>
            <pc:docMk/>
            <pc:sldMk cId="1150236952" sldId="318"/>
            <ac:picMk id="4" creationId="{2409F4FF-C170-CD91-F4D9-965318BD2481}"/>
          </ac:picMkLst>
        </pc:picChg>
        <pc:picChg chg="del">
          <ac:chgData name="ABDULLAHI, SALISU (Student)" userId="a1985a13-997e-4f33-a103-ff0adf7199ac" providerId="ADAL" clId="{68FA1287-0805-428D-A4ED-6196BB2DF90E}" dt="2022-12-08T16:44:42.074" v="698" actId="478"/>
          <ac:picMkLst>
            <pc:docMk/>
            <pc:sldMk cId="1150236952" sldId="318"/>
            <ac:picMk id="5" creationId="{CAAF0880-2637-4715-811D-BF3C6A274FE0}"/>
          </ac:picMkLst>
        </pc:picChg>
        <pc:picChg chg="add del mod">
          <ac:chgData name="ABDULLAHI, SALISU (Student)" userId="a1985a13-997e-4f33-a103-ff0adf7199ac" providerId="ADAL" clId="{68FA1287-0805-428D-A4ED-6196BB2DF90E}" dt="2022-12-08T16:47:53.749" v="748" actId="478"/>
          <ac:picMkLst>
            <pc:docMk/>
            <pc:sldMk cId="1150236952" sldId="318"/>
            <ac:picMk id="7" creationId="{CE271FAA-944A-08E7-289D-BD19D10688F7}"/>
          </ac:picMkLst>
        </pc:picChg>
        <pc:picChg chg="mod">
          <ac:chgData name="ABDULLAHI, SALISU (Student)" userId="a1985a13-997e-4f33-a103-ff0adf7199ac" providerId="ADAL" clId="{68FA1287-0805-428D-A4ED-6196BB2DF90E}" dt="2022-12-08T16:47:58.145" v="750" actId="1076"/>
          <ac:picMkLst>
            <pc:docMk/>
            <pc:sldMk cId="1150236952" sldId="318"/>
            <ac:picMk id="16" creationId="{AE10A7AB-4E16-4B85-8C75-FABB6412DD5E}"/>
          </ac:picMkLst>
        </pc:picChg>
      </pc:sldChg>
      <pc:sldChg chg="addSp delSp modSp mod">
        <pc:chgData name="ABDULLAHI, SALISU (Student)" userId="a1985a13-997e-4f33-a103-ff0adf7199ac" providerId="ADAL" clId="{68FA1287-0805-428D-A4ED-6196BB2DF90E}" dt="2022-12-08T13:13:45.882" v="61" actId="14100"/>
        <pc:sldMkLst>
          <pc:docMk/>
          <pc:sldMk cId="3565967629" sldId="319"/>
        </pc:sldMkLst>
        <pc:picChg chg="del">
          <ac:chgData name="ABDULLAHI, SALISU (Student)" userId="a1985a13-997e-4f33-a103-ff0adf7199ac" providerId="ADAL" clId="{68FA1287-0805-428D-A4ED-6196BB2DF90E}" dt="2022-12-08T13:05:57.964" v="46" actId="478"/>
          <ac:picMkLst>
            <pc:docMk/>
            <pc:sldMk cId="3565967629" sldId="319"/>
            <ac:picMk id="3" creationId="{214724C4-27B8-30F7-E75F-0B4DA5BA8C47}"/>
          </ac:picMkLst>
        </pc:picChg>
        <pc:picChg chg="add mod">
          <ac:chgData name="ABDULLAHI, SALISU (Student)" userId="a1985a13-997e-4f33-a103-ff0adf7199ac" providerId="ADAL" clId="{68FA1287-0805-428D-A4ED-6196BB2DF90E}" dt="2022-12-08T13:12:26.650" v="58" actId="1076"/>
          <ac:picMkLst>
            <pc:docMk/>
            <pc:sldMk cId="3565967629" sldId="319"/>
            <ac:picMk id="5" creationId="{7FE2B8A3-37BA-A846-E254-E1C03FB90804}"/>
          </ac:picMkLst>
        </pc:picChg>
        <pc:picChg chg="add mod">
          <ac:chgData name="ABDULLAHI, SALISU (Student)" userId="a1985a13-997e-4f33-a103-ff0adf7199ac" providerId="ADAL" clId="{68FA1287-0805-428D-A4ED-6196BB2DF90E}" dt="2022-12-08T13:13:45.882" v="61" actId="14100"/>
          <ac:picMkLst>
            <pc:docMk/>
            <pc:sldMk cId="3565967629" sldId="319"/>
            <ac:picMk id="7" creationId="{693F7050-D753-9026-55C2-AFF20902ADC4}"/>
          </ac:picMkLst>
        </pc:picChg>
        <pc:picChg chg="mod">
          <ac:chgData name="ABDULLAHI, SALISU (Student)" userId="a1985a13-997e-4f33-a103-ff0adf7199ac" providerId="ADAL" clId="{68FA1287-0805-428D-A4ED-6196BB2DF90E}" dt="2022-12-08T13:12:20.754" v="56" actId="1076"/>
          <ac:picMkLst>
            <pc:docMk/>
            <pc:sldMk cId="3565967629" sldId="319"/>
            <ac:picMk id="16" creationId="{AE10A7AB-4E16-4B85-8C75-FABB6412DD5E}"/>
          </ac:picMkLst>
        </pc:picChg>
      </pc:sldChg>
      <pc:sldChg chg="addSp modSp mod">
        <pc:chgData name="ABDULLAHI, SALISU (Student)" userId="a1985a13-997e-4f33-a103-ff0adf7199ac" providerId="ADAL" clId="{68FA1287-0805-428D-A4ED-6196BB2DF90E}" dt="2022-12-08T13:14:24.920" v="64" actId="14100"/>
        <pc:sldMkLst>
          <pc:docMk/>
          <pc:sldMk cId="2526429960" sldId="320"/>
        </pc:sldMkLst>
        <pc:picChg chg="mod">
          <ac:chgData name="ABDULLAHI, SALISU (Student)" userId="a1985a13-997e-4f33-a103-ff0adf7199ac" providerId="ADAL" clId="{68FA1287-0805-428D-A4ED-6196BB2DF90E}" dt="2022-12-08T13:07:52.482" v="55" actId="1076"/>
          <ac:picMkLst>
            <pc:docMk/>
            <pc:sldMk cId="2526429960" sldId="320"/>
            <ac:picMk id="3" creationId="{214724C4-27B8-30F7-E75F-0B4DA5BA8C47}"/>
          </ac:picMkLst>
        </pc:picChg>
        <pc:picChg chg="add mod">
          <ac:chgData name="ABDULLAHI, SALISU (Student)" userId="a1985a13-997e-4f33-a103-ff0adf7199ac" providerId="ADAL" clId="{68FA1287-0805-428D-A4ED-6196BB2DF90E}" dt="2022-12-08T13:14:24.920" v="64" actId="14100"/>
          <ac:picMkLst>
            <pc:docMk/>
            <pc:sldMk cId="2526429960" sldId="320"/>
            <ac:picMk id="5" creationId="{11BE2343-075C-FBA6-3E82-ABE61D49D425}"/>
          </ac:picMkLst>
        </pc:picChg>
        <pc:picChg chg="mod">
          <ac:chgData name="ABDULLAHI, SALISU (Student)" userId="a1985a13-997e-4f33-a103-ff0adf7199ac" providerId="ADAL" clId="{68FA1287-0805-428D-A4ED-6196BB2DF90E}" dt="2022-12-08T13:07:44.776" v="53" actId="1076"/>
          <ac:picMkLst>
            <pc:docMk/>
            <pc:sldMk cId="2526429960" sldId="320"/>
            <ac:picMk id="16" creationId="{AE10A7AB-4E16-4B85-8C75-FABB6412DD5E}"/>
          </ac:picMkLst>
        </pc:picChg>
      </pc:sldChg>
      <pc:sldChg chg="new del">
        <pc:chgData name="ABDULLAHI, SALISU (Student)" userId="a1985a13-997e-4f33-a103-ff0adf7199ac" providerId="ADAL" clId="{68FA1287-0805-428D-A4ED-6196BB2DF90E}" dt="2022-12-08T15:47:59.170" v="261" actId="680"/>
        <pc:sldMkLst>
          <pc:docMk/>
          <pc:sldMk cId="1302453009" sldId="325"/>
        </pc:sldMkLst>
      </pc:sldChg>
      <pc:sldChg chg="addSp delSp modSp new mod ord">
        <pc:chgData name="ABDULLAHI, SALISU (Student)" userId="a1985a13-997e-4f33-a103-ff0adf7199ac" providerId="ADAL" clId="{68FA1287-0805-428D-A4ED-6196BB2DF90E}" dt="2022-12-08T15:50:33.698" v="413" actId="255"/>
        <pc:sldMkLst>
          <pc:docMk/>
          <pc:sldMk cId="1956784319" sldId="325"/>
        </pc:sldMkLst>
        <pc:spChg chg="mod">
          <ac:chgData name="ABDULLAHI, SALISU (Student)" userId="a1985a13-997e-4f33-a103-ff0adf7199ac" providerId="ADAL" clId="{68FA1287-0805-428D-A4ED-6196BB2DF90E}" dt="2022-12-08T15:48:39.855" v="314" actId="20577"/>
          <ac:spMkLst>
            <pc:docMk/>
            <pc:sldMk cId="1956784319" sldId="325"/>
            <ac:spMk id="2" creationId="{62EBDD32-5F7A-B3E6-EB4C-3F1B423C603D}"/>
          </ac:spMkLst>
        </pc:spChg>
        <pc:spChg chg="del mod">
          <ac:chgData name="ABDULLAHI, SALISU (Student)" userId="a1985a13-997e-4f33-a103-ff0adf7199ac" providerId="ADAL" clId="{68FA1287-0805-428D-A4ED-6196BB2DF90E}" dt="2022-12-08T15:49:44.791" v="376" actId="478"/>
          <ac:spMkLst>
            <pc:docMk/>
            <pc:sldMk cId="1956784319" sldId="325"/>
            <ac:spMk id="3" creationId="{B98A9756-991E-6234-1062-866F229F36F0}"/>
          </ac:spMkLst>
        </pc:spChg>
        <pc:spChg chg="del">
          <ac:chgData name="ABDULLAHI, SALISU (Student)" userId="a1985a13-997e-4f33-a103-ff0adf7199ac" providerId="ADAL" clId="{68FA1287-0805-428D-A4ED-6196BB2DF90E}" dt="2022-12-08T15:49:33.081" v="373" actId="478"/>
          <ac:spMkLst>
            <pc:docMk/>
            <pc:sldMk cId="1956784319" sldId="325"/>
            <ac:spMk id="4" creationId="{D02E1DA9-4550-07FF-C4AC-35C43ABB1B8F}"/>
          </ac:spMkLst>
        </pc:spChg>
        <pc:spChg chg="del">
          <ac:chgData name="ABDULLAHI, SALISU (Student)" userId="a1985a13-997e-4f33-a103-ff0adf7199ac" providerId="ADAL" clId="{68FA1287-0805-428D-A4ED-6196BB2DF90E}" dt="2022-12-08T15:49:37.282" v="374" actId="478"/>
          <ac:spMkLst>
            <pc:docMk/>
            <pc:sldMk cId="1956784319" sldId="325"/>
            <ac:spMk id="5" creationId="{29F1D896-5EC6-C84B-A698-44033FC5A585}"/>
          </ac:spMkLst>
        </pc:spChg>
        <pc:spChg chg="add mod">
          <ac:chgData name="ABDULLAHI, SALISU (Student)" userId="a1985a13-997e-4f33-a103-ff0adf7199ac" providerId="ADAL" clId="{68FA1287-0805-428D-A4ED-6196BB2DF90E}" dt="2022-12-08T15:50:33.698" v="413" actId="255"/>
          <ac:spMkLst>
            <pc:docMk/>
            <pc:sldMk cId="1956784319" sldId="325"/>
            <ac:spMk id="9" creationId="{463F9544-212E-FAAB-7FB9-A0A8DE364B88}"/>
          </ac:spMkLst>
        </pc:spChg>
      </pc:sldChg>
      <pc:sldChg chg="addSp modSp add mod ord">
        <pc:chgData name="ABDULLAHI, SALISU (Student)" userId="a1985a13-997e-4f33-a103-ff0adf7199ac" providerId="ADAL" clId="{68FA1287-0805-428D-A4ED-6196BB2DF90E}" dt="2022-12-09T16:11:50.626" v="880"/>
        <pc:sldMkLst>
          <pc:docMk/>
          <pc:sldMk cId="4049988564" sldId="326"/>
        </pc:sldMkLst>
        <pc:spChg chg="mod">
          <ac:chgData name="ABDULLAHI, SALISU (Student)" userId="a1985a13-997e-4f33-a103-ff0adf7199ac" providerId="ADAL" clId="{68FA1287-0805-428D-A4ED-6196BB2DF90E}" dt="2022-12-08T15:54:16.683" v="482" actId="20577"/>
          <ac:spMkLst>
            <pc:docMk/>
            <pc:sldMk cId="4049988564" sldId="326"/>
            <ac:spMk id="2" creationId="{62EBDD32-5F7A-B3E6-EB4C-3F1B423C603D}"/>
          </ac:spMkLst>
        </pc:spChg>
        <pc:spChg chg="mod">
          <ac:chgData name="ABDULLAHI, SALISU (Student)" userId="a1985a13-997e-4f33-a103-ff0adf7199ac" providerId="ADAL" clId="{68FA1287-0805-428D-A4ED-6196BB2DF90E}" dt="2022-12-08T15:56:44.318" v="609" actId="313"/>
          <ac:spMkLst>
            <pc:docMk/>
            <pc:sldMk cId="4049988564" sldId="326"/>
            <ac:spMk id="3" creationId="{B98A9756-991E-6234-1062-866F229F36F0}"/>
          </ac:spMkLst>
        </pc:spChg>
        <pc:spChg chg="mod">
          <ac:chgData name="ABDULLAHI, SALISU (Student)" userId="a1985a13-997e-4f33-a103-ff0adf7199ac" providerId="ADAL" clId="{68FA1287-0805-428D-A4ED-6196BB2DF90E}" dt="2022-12-08T15:58:03.682" v="614" actId="313"/>
          <ac:spMkLst>
            <pc:docMk/>
            <pc:sldMk cId="4049988564" sldId="326"/>
            <ac:spMk id="4" creationId="{D02E1DA9-4550-07FF-C4AC-35C43ABB1B8F}"/>
          </ac:spMkLst>
        </pc:spChg>
        <pc:spChg chg="mod">
          <ac:chgData name="ABDULLAHI, SALISU (Student)" userId="a1985a13-997e-4f33-a103-ff0adf7199ac" providerId="ADAL" clId="{68FA1287-0805-428D-A4ED-6196BB2DF90E}" dt="2022-12-08T15:58:57.869" v="622" actId="20577"/>
          <ac:spMkLst>
            <pc:docMk/>
            <pc:sldMk cId="4049988564" sldId="326"/>
            <ac:spMk id="5" creationId="{29F1D896-5EC6-C84B-A698-44033FC5A585}"/>
          </ac:spMkLst>
        </pc:spChg>
        <pc:spChg chg="add mod">
          <ac:chgData name="ABDULLAHI, SALISU (Student)" userId="a1985a13-997e-4f33-a103-ff0adf7199ac" providerId="ADAL" clId="{68FA1287-0805-428D-A4ED-6196BB2DF90E}" dt="2022-12-08T15:56:15.102" v="604" actId="27636"/>
          <ac:spMkLst>
            <pc:docMk/>
            <pc:sldMk cId="4049988564" sldId="326"/>
            <ac:spMk id="9" creationId="{7C40D805-087A-A430-2C73-4E04BB86289F}"/>
          </ac:spMkLst>
        </pc:spChg>
      </pc:sldChg>
      <pc:sldChg chg="addSp delSp modSp add mod">
        <pc:chgData name="ABDULLAHI, SALISU (Student)" userId="a1985a13-997e-4f33-a103-ff0adf7199ac" providerId="ADAL" clId="{68FA1287-0805-428D-A4ED-6196BB2DF90E}" dt="2022-12-08T16:43:59.390" v="694" actId="1076"/>
        <pc:sldMkLst>
          <pc:docMk/>
          <pc:sldMk cId="2776898219" sldId="327"/>
        </pc:sldMkLst>
        <pc:spChg chg="add del mod">
          <ac:chgData name="ABDULLAHI, SALISU (Student)" userId="a1985a13-997e-4f33-a103-ff0adf7199ac" providerId="ADAL" clId="{68FA1287-0805-428D-A4ED-6196BB2DF90E}" dt="2022-12-08T16:43:44.562" v="689" actId="478"/>
          <ac:spMkLst>
            <pc:docMk/>
            <pc:sldMk cId="2776898219" sldId="327"/>
            <ac:spMk id="8" creationId="{14037730-47B7-C4D0-23DF-4BC86BDA6D8F}"/>
          </ac:spMkLst>
        </pc:spChg>
        <pc:picChg chg="add mod">
          <ac:chgData name="ABDULLAHI, SALISU (Student)" userId="a1985a13-997e-4f33-a103-ff0adf7199ac" providerId="ADAL" clId="{68FA1287-0805-428D-A4ED-6196BB2DF90E}" dt="2022-12-08T16:43:59.390" v="694" actId="1076"/>
          <ac:picMkLst>
            <pc:docMk/>
            <pc:sldMk cId="2776898219" sldId="327"/>
            <ac:picMk id="4" creationId="{76766A25-7ACA-9FBB-8648-1595180E2FB0}"/>
          </ac:picMkLst>
        </pc:picChg>
        <pc:picChg chg="del">
          <ac:chgData name="ABDULLAHI, SALISU (Student)" userId="a1985a13-997e-4f33-a103-ff0adf7199ac" providerId="ADAL" clId="{68FA1287-0805-428D-A4ED-6196BB2DF90E}" dt="2022-12-08T16:43:39.614" v="685" actId="478"/>
          <ac:picMkLst>
            <pc:docMk/>
            <pc:sldMk cId="2776898219" sldId="327"/>
            <ac:picMk id="5" creationId="{7D329E2A-F576-D9B3-95BC-66C2D5DA60CC}"/>
          </ac:picMkLst>
        </pc:picChg>
        <pc:picChg chg="mod">
          <ac:chgData name="ABDULLAHI, SALISU (Student)" userId="a1985a13-997e-4f33-a103-ff0adf7199ac" providerId="ADAL" clId="{68FA1287-0805-428D-A4ED-6196BB2DF90E}" dt="2022-12-08T16:43:56.653" v="693" actId="1076"/>
          <ac:picMkLst>
            <pc:docMk/>
            <pc:sldMk cId="2776898219" sldId="327"/>
            <ac:picMk id="6" creationId="{5E9B8EF7-E7DA-B571-3C6A-7344DBECA07D}"/>
          </ac:picMkLst>
        </pc:picChg>
        <pc:picChg chg="del">
          <ac:chgData name="ABDULLAHI, SALISU (Student)" userId="a1985a13-997e-4f33-a103-ff0adf7199ac" providerId="ADAL" clId="{68FA1287-0805-428D-A4ED-6196BB2DF90E}" dt="2022-12-08T16:43:42.425" v="687" actId="478"/>
          <ac:picMkLst>
            <pc:docMk/>
            <pc:sldMk cId="2776898219" sldId="327"/>
            <ac:picMk id="16" creationId="{AE10A7AB-4E16-4B85-8C75-FABB6412DD5E}"/>
          </ac:picMkLst>
        </pc:picChg>
      </pc:sldChg>
      <pc:sldChg chg="addSp delSp modSp add mod">
        <pc:chgData name="ABDULLAHI, SALISU (Student)" userId="a1985a13-997e-4f33-a103-ff0adf7199ac" providerId="ADAL" clId="{68FA1287-0805-428D-A4ED-6196BB2DF90E}" dt="2022-12-08T16:47:44.745" v="746" actId="20577"/>
        <pc:sldMkLst>
          <pc:docMk/>
          <pc:sldMk cId="1758647640" sldId="328"/>
        </pc:sldMkLst>
        <pc:spChg chg="add del mod">
          <ac:chgData name="ABDULLAHI, SALISU (Student)" userId="a1985a13-997e-4f33-a103-ff0adf7199ac" providerId="ADAL" clId="{68FA1287-0805-428D-A4ED-6196BB2DF90E}" dt="2022-12-08T16:47:06.286" v="714" actId="478"/>
          <ac:spMkLst>
            <pc:docMk/>
            <pc:sldMk cId="1758647640" sldId="328"/>
            <ac:spMk id="5" creationId="{562E4099-B0B9-B8A0-38B3-6A1FD7E131D6}"/>
          </ac:spMkLst>
        </pc:spChg>
        <pc:spChg chg="mod">
          <ac:chgData name="ABDULLAHI, SALISU (Student)" userId="a1985a13-997e-4f33-a103-ff0adf7199ac" providerId="ADAL" clId="{68FA1287-0805-428D-A4ED-6196BB2DF90E}" dt="2022-12-08T16:47:44.745" v="746" actId="20577"/>
          <ac:spMkLst>
            <pc:docMk/>
            <pc:sldMk cId="1758647640" sldId="328"/>
            <ac:spMk id="23" creationId="{4829E901-B0F6-4B1C-8D1C-8B758458B743}"/>
          </ac:spMkLst>
        </pc:spChg>
        <pc:picChg chg="del">
          <ac:chgData name="ABDULLAHI, SALISU (Student)" userId="a1985a13-997e-4f33-a103-ff0adf7199ac" providerId="ADAL" clId="{68FA1287-0805-428D-A4ED-6196BB2DF90E}" dt="2022-12-08T16:47:13.623" v="718" actId="478"/>
          <ac:picMkLst>
            <pc:docMk/>
            <pc:sldMk cId="1758647640" sldId="328"/>
            <ac:picMk id="4" creationId="{2409F4FF-C170-CD91-F4D9-965318BD2481}"/>
          </ac:picMkLst>
        </pc:picChg>
        <pc:picChg chg="mod">
          <ac:chgData name="ABDULLAHI, SALISU (Student)" userId="a1985a13-997e-4f33-a103-ff0adf7199ac" providerId="ADAL" clId="{68FA1287-0805-428D-A4ED-6196BB2DF90E}" dt="2022-12-08T16:47:17.603" v="719" actId="1076"/>
          <ac:picMkLst>
            <pc:docMk/>
            <pc:sldMk cId="1758647640" sldId="328"/>
            <ac:picMk id="7" creationId="{CE271FAA-944A-08E7-289D-BD19D10688F7}"/>
          </ac:picMkLst>
        </pc:picChg>
        <pc:picChg chg="add mod">
          <ac:chgData name="ABDULLAHI, SALISU (Student)" userId="a1985a13-997e-4f33-a103-ff0adf7199ac" providerId="ADAL" clId="{68FA1287-0805-428D-A4ED-6196BB2DF90E}" dt="2022-12-08T16:47:28.640" v="723" actId="14100"/>
          <ac:picMkLst>
            <pc:docMk/>
            <pc:sldMk cId="1758647640" sldId="328"/>
            <ac:picMk id="8" creationId="{F12B9E56-65BC-A22E-6EE1-36C0D16F8F96}"/>
          </ac:picMkLst>
        </pc:picChg>
        <pc:picChg chg="del">
          <ac:chgData name="ABDULLAHI, SALISU (Student)" userId="a1985a13-997e-4f33-a103-ff0adf7199ac" providerId="ADAL" clId="{68FA1287-0805-428D-A4ED-6196BB2DF90E}" dt="2022-12-08T16:47:03.366" v="713" actId="478"/>
          <ac:picMkLst>
            <pc:docMk/>
            <pc:sldMk cId="1758647640" sldId="328"/>
            <ac:picMk id="16" creationId="{AE10A7AB-4E16-4B85-8C75-FABB6412DD5E}"/>
          </ac:picMkLst>
        </pc:picChg>
      </pc:sldChg>
      <pc:sldChg chg="addSp delSp modSp add mod ord">
        <pc:chgData name="ABDULLAHI, SALISU (Student)" userId="a1985a13-997e-4f33-a103-ff0adf7199ac" providerId="ADAL" clId="{68FA1287-0805-428D-A4ED-6196BB2DF90E}" dt="2022-12-09T13:42:30.836" v="878" actId="14100"/>
        <pc:sldMkLst>
          <pc:docMk/>
          <pc:sldMk cId="2213782727" sldId="329"/>
        </pc:sldMkLst>
        <pc:spChg chg="mod">
          <ac:chgData name="ABDULLAHI, SALISU (Student)" userId="a1985a13-997e-4f33-a103-ff0adf7199ac" providerId="ADAL" clId="{68FA1287-0805-428D-A4ED-6196BB2DF90E}" dt="2022-12-09T13:37:44.145" v="791" actId="20577"/>
          <ac:spMkLst>
            <pc:docMk/>
            <pc:sldMk cId="2213782727" sldId="329"/>
            <ac:spMk id="2" creationId="{27A6F7BB-30A8-4980-AD4A-2FB0B53FA6C9}"/>
          </ac:spMkLst>
        </pc:spChg>
        <pc:spChg chg="add del mod">
          <ac:chgData name="ABDULLAHI, SALISU (Student)" userId="a1985a13-997e-4f33-a103-ff0adf7199ac" providerId="ADAL" clId="{68FA1287-0805-428D-A4ED-6196BB2DF90E}" dt="2022-12-09T13:38:00.024" v="793" actId="478"/>
          <ac:spMkLst>
            <pc:docMk/>
            <pc:sldMk cId="2213782727" sldId="329"/>
            <ac:spMk id="7" creationId="{3C20AEC9-5315-CEBD-8BEC-03799967BA00}"/>
          </ac:spMkLst>
        </pc:spChg>
        <pc:graphicFrameChg chg="del">
          <ac:chgData name="ABDULLAHI, SALISU (Student)" userId="a1985a13-997e-4f33-a103-ff0adf7199ac" providerId="ADAL" clId="{68FA1287-0805-428D-A4ED-6196BB2DF90E}" dt="2022-12-09T13:37:56.119" v="792" actId="478"/>
          <ac:graphicFrameMkLst>
            <pc:docMk/>
            <pc:sldMk cId="2213782727" sldId="329"/>
            <ac:graphicFrameMk id="40" creationId="{2639E283-05D4-48C9-A81B-58E81C4669D7}"/>
          </ac:graphicFrameMkLst>
        </pc:graphicFrameChg>
        <pc:picChg chg="add mod">
          <ac:chgData name="ABDULLAHI, SALISU (Student)" userId="a1985a13-997e-4f33-a103-ff0adf7199ac" providerId="ADAL" clId="{68FA1287-0805-428D-A4ED-6196BB2DF90E}" dt="2022-12-09T13:42:20.502" v="875" actId="14100"/>
          <ac:picMkLst>
            <pc:docMk/>
            <pc:sldMk cId="2213782727" sldId="329"/>
            <ac:picMk id="9" creationId="{25672B6F-0C22-F6BC-B072-CD26F77B2580}"/>
          </ac:picMkLst>
        </pc:picChg>
        <pc:picChg chg="add mod">
          <ac:chgData name="ABDULLAHI, SALISU (Student)" userId="a1985a13-997e-4f33-a103-ff0adf7199ac" providerId="ADAL" clId="{68FA1287-0805-428D-A4ED-6196BB2DF90E}" dt="2022-12-09T13:41:42.367" v="864" actId="1076"/>
          <ac:picMkLst>
            <pc:docMk/>
            <pc:sldMk cId="2213782727" sldId="329"/>
            <ac:picMk id="11" creationId="{E48614E1-B753-DEF2-7CC3-B981E576E7BB}"/>
          </ac:picMkLst>
        </pc:picChg>
        <pc:picChg chg="add mod">
          <ac:chgData name="ABDULLAHI, SALISU (Student)" userId="a1985a13-997e-4f33-a103-ff0adf7199ac" providerId="ADAL" clId="{68FA1287-0805-428D-A4ED-6196BB2DF90E}" dt="2022-12-09T13:42:13.940" v="873" actId="14100"/>
          <ac:picMkLst>
            <pc:docMk/>
            <pc:sldMk cId="2213782727" sldId="329"/>
            <ac:picMk id="13" creationId="{A55FDAAB-2C96-9F0B-7472-9029B987649F}"/>
          </ac:picMkLst>
        </pc:picChg>
        <pc:picChg chg="add mod">
          <ac:chgData name="ABDULLAHI, SALISU (Student)" userId="a1985a13-997e-4f33-a103-ff0adf7199ac" providerId="ADAL" clId="{68FA1287-0805-428D-A4ED-6196BB2DF90E}" dt="2022-12-09T13:42:04.473" v="870" actId="14100"/>
          <ac:picMkLst>
            <pc:docMk/>
            <pc:sldMk cId="2213782727" sldId="329"/>
            <ac:picMk id="15" creationId="{11A55FE2-9E28-33A6-FD12-AAC8E3F222D0}"/>
          </ac:picMkLst>
        </pc:picChg>
        <pc:picChg chg="add mod">
          <ac:chgData name="ABDULLAHI, SALISU (Student)" userId="a1985a13-997e-4f33-a103-ff0adf7199ac" providerId="ADAL" clId="{68FA1287-0805-428D-A4ED-6196BB2DF90E}" dt="2022-12-09T13:42:30.836" v="878" actId="14100"/>
          <ac:picMkLst>
            <pc:docMk/>
            <pc:sldMk cId="2213782727" sldId="329"/>
            <ac:picMk id="17" creationId="{379A4A69-16C3-6613-C1C9-D5B85BAC1615}"/>
          </ac:picMkLst>
        </pc:picChg>
      </pc:sldChg>
    </pc:docChg>
  </pc:docChgLst>
  <pc:docChgLst>
    <pc:chgData name="SALISU ABDULLAHI" userId="a1985a13-997e-4f33-a103-ff0adf7199ac" providerId="ADAL" clId="{68FA1287-0805-428D-A4ED-6196BB2DF90E}"/>
    <pc:docChg chg="addSld modSld sldOrd modMainMaster">
      <pc:chgData name="SALISU ABDULLAHI" userId="a1985a13-997e-4f33-a103-ff0adf7199ac" providerId="ADAL" clId="{68FA1287-0805-428D-A4ED-6196BB2DF90E}" dt="2022-11-26T17:19:36.784" v="907" actId="14826"/>
      <pc:docMkLst>
        <pc:docMk/>
      </pc:docMkLst>
      <pc:sldChg chg="ord">
        <pc:chgData name="SALISU ABDULLAHI" userId="a1985a13-997e-4f33-a103-ff0adf7199ac" providerId="ADAL" clId="{68FA1287-0805-428D-A4ED-6196BB2DF90E}" dt="2022-11-26T17:07:31.330" v="901"/>
        <pc:sldMkLst>
          <pc:docMk/>
          <pc:sldMk cId="4151694508" sldId="268"/>
        </pc:sldMkLst>
      </pc:sldChg>
      <pc:sldChg chg="modSp">
        <pc:chgData name="SALISU ABDULLAHI" userId="a1985a13-997e-4f33-a103-ff0adf7199ac" providerId="ADAL" clId="{68FA1287-0805-428D-A4ED-6196BB2DF90E}" dt="2022-11-26T15:24:57.201" v="700"/>
        <pc:sldMkLst>
          <pc:docMk/>
          <pc:sldMk cId="3197763602" sldId="292"/>
        </pc:sldMkLst>
        <pc:graphicFrameChg chg="mod">
          <ac:chgData name="SALISU ABDULLAHI" userId="a1985a13-997e-4f33-a103-ff0adf7199ac" providerId="ADAL" clId="{68FA1287-0805-428D-A4ED-6196BB2DF90E}" dt="2022-11-26T15:24:57.201" v="700"/>
          <ac:graphicFrameMkLst>
            <pc:docMk/>
            <pc:sldMk cId="3197763602" sldId="292"/>
            <ac:graphicFrameMk id="40" creationId="{2639E283-05D4-48C9-A81B-58E81C4669D7}"/>
          </ac:graphicFrameMkLst>
        </pc:graphicFrameChg>
      </pc:sldChg>
      <pc:sldChg chg="ord">
        <pc:chgData name="SALISU ABDULLAHI" userId="a1985a13-997e-4f33-a103-ff0adf7199ac" providerId="ADAL" clId="{68FA1287-0805-428D-A4ED-6196BB2DF90E}" dt="2022-11-26T14:39:33.140" v="0"/>
        <pc:sldMkLst>
          <pc:docMk/>
          <pc:sldMk cId="4268866672" sldId="295"/>
        </pc:sldMkLst>
      </pc:sldChg>
      <pc:sldChg chg="ord">
        <pc:chgData name="SALISU ABDULLAHI" userId="a1985a13-997e-4f33-a103-ff0adf7199ac" providerId="ADAL" clId="{68FA1287-0805-428D-A4ED-6196BB2DF90E}" dt="2022-11-26T16:30:36.047" v="703"/>
        <pc:sldMkLst>
          <pc:docMk/>
          <pc:sldMk cId="1594094387" sldId="304"/>
        </pc:sldMkLst>
      </pc:sldChg>
      <pc:sldChg chg="ord">
        <pc:chgData name="SALISU ABDULLAHI" userId="a1985a13-997e-4f33-a103-ff0adf7199ac" providerId="ADAL" clId="{68FA1287-0805-428D-A4ED-6196BB2DF90E}" dt="2022-11-26T16:31:02.930" v="705"/>
        <pc:sldMkLst>
          <pc:docMk/>
          <pc:sldMk cId="2271433138" sldId="305"/>
        </pc:sldMkLst>
      </pc:sldChg>
      <pc:sldChg chg="modSp setBg">
        <pc:chgData name="SALISU ABDULLAHI" userId="a1985a13-997e-4f33-a103-ff0adf7199ac" providerId="ADAL" clId="{68FA1287-0805-428D-A4ED-6196BB2DF90E}" dt="2022-11-26T16:39:17.214" v="876" actId="14826"/>
        <pc:sldMkLst>
          <pc:docMk/>
          <pc:sldMk cId="3946180162" sldId="309"/>
        </pc:sldMkLst>
        <pc:picChg chg="mod">
          <ac:chgData name="SALISU ABDULLAHI" userId="a1985a13-997e-4f33-a103-ff0adf7199ac" providerId="ADAL" clId="{68FA1287-0805-428D-A4ED-6196BB2DF90E}" dt="2022-11-26T16:39:17.214" v="876" actId="14826"/>
          <ac:picMkLst>
            <pc:docMk/>
            <pc:sldMk cId="3946180162" sldId="309"/>
            <ac:picMk id="16" creationId="{AE10A7AB-4E16-4B85-8C75-FABB6412DD5E}"/>
          </ac:picMkLst>
        </pc:picChg>
      </pc:sldChg>
      <pc:sldChg chg="ord">
        <pc:chgData name="SALISU ABDULLAHI" userId="a1985a13-997e-4f33-a103-ff0adf7199ac" providerId="ADAL" clId="{68FA1287-0805-428D-A4ED-6196BB2DF90E}" dt="2022-11-26T15:25:18.284" v="701"/>
        <pc:sldMkLst>
          <pc:docMk/>
          <pc:sldMk cId="3153892104" sldId="311"/>
        </pc:sldMkLst>
      </pc:sldChg>
      <pc:sldChg chg="modSp ord setBg">
        <pc:chgData name="SALISU ABDULLAHI" userId="a1985a13-997e-4f33-a103-ff0adf7199ac" providerId="ADAL" clId="{68FA1287-0805-428D-A4ED-6196BB2DF90E}" dt="2022-11-26T16:40:55.351" v="883"/>
        <pc:sldMkLst>
          <pc:docMk/>
          <pc:sldMk cId="4142862741" sldId="313"/>
        </pc:sldMkLst>
        <pc:picChg chg="mod">
          <ac:chgData name="SALISU ABDULLAHI" userId="a1985a13-997e-4f33-a103-ff0adf7199ac" providerId="ADAL" clId="{68FA1287-0805-428D-A4ED-6196BB2DF90E}" dt="2022-11-26T16:40:31.783" v="877" actId="14826"/>
          <ac:picMkLst>
            <pc:docMk/>
            <pc:sldMk cId="4142862741" sldId="313"/>
            <ac:picMk id="12" creationId="{FF6FCE34-3B74-4337-ACAE-B16A2A0AECFB}"/>
          </ac:picMkLst>
        </pc:picChg>
      </pc:sldChg>
      <pc:sldChg chg="addSp modSp add ord">
        <pc:chgData name="SALISU ABDULLAHI" userId="a1985a13-997e-4f33-a103-ff0adf7199ac" providerId="ADAL" clId="{68FA1287-0805-428D-A4ED-6196BB2DF90E}" dt="2022-11-26T16:54:10.784" v="894" actId="14826"/>
        <pc:sldMkLst>
          <pc:docMk/>
          <pc:sldMk cId="406426830" sldId="314"/>
        </pc:sldMkLst>
        <pc:picChg chg="add mod">
          <ac:chgData name="SALISU ABDULLAHI" userId="a1985a13-997e-4f33-a103-ff0adf7199ac" providerId="ADAL" clId="{68FA1287-0805-428D-A4ED-6196BB2DF90E}" dt="2022-11-26T16:48:48.586" v="888" actId="14826"/>
          <ac:picMkLst>
            <pc:docMk/>
            <pc:sldMk cId="406426830" sldId="314"/>
            <ac:picMk id="3" creationId="{214724C4-27B8-30F7-E75F-0B4DA5BA8C47}"/>
          </ac:picMkLst>
        </pc:picChg>
        <pc:picChg chg="add mod">
          <ac:chgData name="SALISU ABDULLAHI" userId="a1985a13-997e-4f33-a103-ff0adf7199ac" providerId="ADAL" clId="{68FA1287-0805-428D-A4ED-6196BB2DF90E}" dt="2022-11-26T16:51:10.732" v="890" actId="14826"/>
          <ac:picMkLst>
            <pc:docMk/>
            <pc:sldMk cId="406426830" sldId="314"/>
            <ac:picMk id="6" creationId="{5E9B8EF7-E7DA-B571-3C6A-7344DBECA07D}"/>
          </ac:picMkLst>
        </pc:picChg>
        <pc:picChg chg="add mod">
          <ac:chgData name="SALISU ABDULLAHI" userId="a1985a13-997e-4f33-a103-ff0adf7199ac" providerId="ADAL" clId="{68FA1287-0805-428D-A4ED-6196BB2DF90E}" dt="2022-11-26T16:51:36.461" v="892" actId="14826"/>
          <ac:picMkLst>
            <pc:docMk/>
            <pc:sldMk cId="406426830" sldId="314"/>
            <ac:picMk id="7" creationId="{1FCE9217-E667-ED1D-8783-520C5A13372A}"/>
          </ac:picMkLst>
        </pc:picChg>
        <pc:picChg chg="add mod">
          <ac:chgData name="SALISU ABDULLAHI" userId="a1985a13-997e-4f33-a103-ff0adf7199ac" providerId="ADAL" clId="{68FA1287-0805-428D-A4ED-6196BB2DF90E}" dt="2022-11-26T16:54:10.784" v="894" actId="14826"/>
          <ac:picMkLst>
            <pc:docMk/>
            <pc:sldMk cId="406426830" sldId="314"/>
            <ac:picMk id="8" creationId="{8B9B4092-8AD2-27FA-695C-165EE78CB645}"/>
          </ac:picMkLst>
        </pc:picChg>
        <pc:picChg chg="mod">
          <ac:chgData name="SALISU ABDULLAHI" userId="a1985a13-997e-4f33-a103-ff0adf7199ac" providerId="ADAL" clId="{68FA1287-0805-428D-A4ED-6196BB2DF90E}" dt="2022-11-26T16:48:36.863" v="887" actId="14826"/>
          <ac:picMkLst>
            <pc:docMk/>
            <pc:sldMk cId="406426830" sldId="314"/>
            <ac:picMk id="16" creationId="{AE10A7AB-4E16-4B85-8C75-FABB6412DD5E}"/>
          </ac:picMkLst>
        </pc:picChg>
      </pc:sldChg>
      <pc:sldChg chg="modSp">
        <pc:chgData name="SALISU ABDULLAHI" userId="a1985a13-997e-4f33-a103-ff0adf7199ac" providerId="ADAL" clId="{68FA1287-0805-428D-A4ED-6196BB2DF90E}" dt="2022-11-26T17:02:38.445" v="897" actId="14826"/>
        <pc:sldMkLst>
          <pc:docMk/>
          <pc:sldMk cId="2978469048" sldId="315"/>
        </pc:sldMkLst>
        <pc:picChg chg="mod">
          <ac:chgData name="SALISU ABDULLAHI" userId="a1985a13-997e-4f33-a103-ff0adf7199ac" providerId="ADAL" clId="{68FA1287-0805-428D-A4ED-6196BB2DF90E}" dt="2022-11-26T17:02:23.735" v="896" actId="14826"/>
          <ac:picMkLst>
            <pc:docMk/>
            <pc:sldMk cId="2978469048" sldId="315"/>
            <ac:picMk id="3" creationId="{214724C4-27B8-30F7-E75F-0B4DA5BA8C47}"/>
          </ac:picMkLst>
        </pc:picChg>
        <pc:picChg chg="mod">
          <ac:chgData name="SALISU ABDULLAHI" userId="a1985a13-997e-4f33-a103-ff0adf7199ac" providerId="ADAL" clId="{68FA1287-0805-428D-A4ED-6196BB2DF90E}" dt="2022-11-26T17:02:38.445" v="897" actId="14826"/>
          <ac:picMkLst>
            <pc:docMk/>
            <pc:sldMk cId="2978469048" sldId="315"/>
            <ac:picMk id="6" creationId="{5E9B8EF7-E7DA-B571-3C6A-7344DBECA07D}"/>
          </ac:picMkLst>
        </pc:picChg>
        <pc:picChg chg="mod">
          <ac:chgData name="SALISU ABDULLAHI" userId="a1985a13-997e-4f33-a103-ff0adf7199ac" providerId="ADAL" clId="{68FA1287-0805-428D-A4ED-6196BB2DF90E}" dt="2022-11-26T17:01:41.249" v="895" actId="14826"/>
          <ac:picMkLst>
            <pc:docMk/>
            <pc:sldMk cId="2978469048" sldId="315"/>
            <ac:picMk id="16" creationId="{AE10A7AB-4E16-4B85-8C75-FABB6412DD5E}"/>
          </ac:picMkLst>
        </pc:picChg>
      </pc:sldChg>
      <pc:sldChg chg="modSp">
        <pc:chgData name="SALISU ABDULLAHI" userId="a1985a13-997e-4f33-a103-ff0adf7199ac" providerId="ADAL" clId="{68FA1287-0805-428D-A4ED-6196BB2DF90E}" dt="2022-11-26T17:07:01.217" v="900" actId="14826"/>
        <pc:sldMkLst>
          <pc:docMk/>
          <pc:sldMk cId="2774399368" sldId="316"/>
        </pc:sldMkLst>
        <pc:picChg chg="mod">
          <ac:chgData name="SALISU ABDULLAHI" userId="a1985a13-997e-4f33-a103-ff0adf7199ac" providerId="ADAL" clId="{68FA1287-0805-428D-A4ED-6196BB2DF90E}" dt="2022-11-26T17:06:53.096" v="899" actId="14826"/>
          <ac:picMkLst>
            <pc:docMk/>
            <pc:sldMk cId="2774399368" sldId="316"/>
            <ac:picMk id="3" creationId="{214724C4-27B8-30F7-E75F-0B4DA5BA8C47}"/>
          </ac:picMkLst>
        </pc:picChg>
        <pc:picChg chg="mod">
          <ac:chgData name="SALISU ABDULLAHI" userId="a1985a13-997e-4f33-a103-ff0adf7199ac" providerId="ADAL" clId="{68FA1287-0805-428D-A4ED-6196BB2DF90E}" dt="2022-11-26T17:07:01.217" v="900" actId="14826"/>
          <ac:picMkLst>
            <pc:docMk/>
            <pc:sldMk cId="2774399368" sldId="316"/>
            <ac:picMk id="6" creationId="{5E9B8EF7-E7DA-B571-3C6A-7344DBECA07D}"/>
          </ac:picMkLst>
        </pc:picChg>
        <pc:picChg chg="mod">
          <ac:chgData name="SALISU ABDULLAHI" userId="a1985a13-997e-4f33-a103-ff0adf7199ac" providerId="ADAL" clId="{68FA1287-0805-428D-A4ED-6196BB2DF90E}" dt="2022-11-26T17:06:42.224" v="898" actId="14826"/>
          <ac:picMkLst>
            <pc:docMk/>
            <pc:sldMk cId="2774399368" sldId="316"/>
            <ac:picMk id="16" creationId="{AE10A7AB-4E16-4B85-8C75-FABB6412DD5E}"/>
          </ac:picMkLst>
        </pc:picChg>
      </pc:sldChg>
      <pc:sldChg chg="modSp">
        <pc:chgData name="SALISU ABDULLAHI" userId="a1985a13-997e-4f33-a103-ff0adf7199ac" providerId="ADAL" clId="{68FA1287-0805-428D-A4ED-6196BB2DF90E}" dt="2022-11-26T17:11:34.703" v="902" actId="14826"/>
        <pc:sldMkLst>
          <pc:docMk/>
          <pc:sldMk cId="1150236952" sldId="318"/>
        </pc:sldMkLst>
        <pc:picChg chg="mod">
          <ac:chgData name="SALISU ABDULLAHI" userId="a1985a13-997e-4f33-a103-ff0adf7199ac" providerId="ADAL" clId="{68FA1287-0805-428D-A4ED-6196BB2DF90E}" dt="2022-11-26T17:11:34.703" v="902" actId="14826"/>
          <ac:picMkLst>
            <pc:docMk/>
            <pc:sldMk cId="1150236952" sldId="318"/>
            <ac:picMk id="16" creationId="{AE10A7AB-4E16-4B85-8C75-FABB6412DD5E}"/>
          </ac:picMkLst>
        </pc:picChg>
      </pc:sldChg>
      <pc:sldChg chg="modSp ord">
        <pc:chgData name="SALISU ABDULLAHI" userId="a1985a13-997e-4f33-a103-ff0adf7199ac" providerId="ADAL" clId="{68FA1287-0805-428D-A4ED-6196BB2DF90E}" dt="2022-11-26T17:15:15.332" v="905" actId="14826"/>
        <pc:sldMkLst>
          <pc:docMk/>
          <pc:sldMk cId="3565967629" sldId="319"/>
        </pc:sldMkLst>
        <pc:picChg chg="mod">
          <ac:chgData name="SALISU ABDULLAHI" userId="a1985a13-997e-4f33-a103-ff0adf7199ac" providerId="ADAL" clId="{68FA1287-0805-428D-A4ED-6196BB2DF90E}" dt="2022-11-26T17:15:15.332" v="905" actId="14826"/>
          <ac:picMkLst>
            <pc:docMk/>
            <pc:sldMk cId="3565967629" sldId="319"/>
            <ac:picMk id="3" creationId="{214724C4-27B8-30F7-E75F-0B4DA5BA8C47}"/>
          </ac:picMkLst>
        </pc:picChg>
        <pc:picChg chg="mod">
          <ac:chgData name="SALISU ABDULLAHI" userId="a1985a13-997e-4f33-a103-ff0adf7199ac" providerId="ADAL" clId="{68FA1287-0805-428D-A4ED-6196BB2DF90E}" dt="2022-11-26T17:15:06.340" v="904" actId="14826"/>
          <ac:picMkLst>
            <pc:docMk/>
            <pc:sldMk cId="3565967629" sldId="319"/>
            <ac:picMk id="16" creationId="{AE10A7AB-4E16-4B85-8C75-FABB6412DD5E}"/>
          </ac:picMkLst>
        </pc:picChg>
      </pc:sldChg>
      <pc:sldChg chg="modSp">
        <pc:chgData name="SALISU ABDULLAHI" userId="a1985a13-997e-4f33-a103-ff0adf7199ac" providerId="ADAL" clId="{68FA1287-0805-428D-A4ED-6196BB2DF90E}" dt="2022-11-26T17:19:36.784" v="907" actId="14826"/>
        <pc:sldMkLst>
          <pc:docMk/>
          <pc:sldMk cId="2526429960" sldId="320"/>
        </pc:sldMkLst>
        <pc:picChg chg="mod">
          <ac:chgData name="SALISU ABDULLAHI" userId="a1985a13-997e-4f33-a103-ff0adf7199ac" providerId="ADAL" clId="{68FA1287-0805-428D-A4ED-6196BB2DF90E}" dt="2022-11-26T17:19:36.784" v="907" actId="14826"/>
          <ac:picMkLst>
            <pc:docMk/>
            <pc:sldMk cId="2526429960" sldId="320"/>
            <ac:picMk id="3" creationId="{214724C4-27B8-30F7-E75F-0B4DA5BA8C47}"/>
          </ac:picMkLst>
        </pc:picChg>
        <pc:picChg chg="mod">
          <ac:chgData name="SALISU ABDULLAHI" userId="a1985a13-997e-4f33-a103-ff0adf7199ac" providerId="ADAL" clId="{68FA1287-0805-428D-A4ED-6196BB2DF90E}" dt="2022-11-26T17:19:28.510" v="906" actId="14826"/>
          <ac:picMkLst>
            <pc:docMk/>
            <pc:sldMk cId="2526429960" sldId="320"/>
            <ac:picMk id="16" creationId="{AE10A7AB-4E16-4B85-8C75-FABB6412DD5E}"/>
          </ac:picMkLst>
        </pc:picChg>
      </pc:sldChg>
      <pc:sldMasterChg chg="setBg modSldLayout">
        <pc:chgData name="SALISU ABDULLAHI" userId="a1985a13-997e-4f33-a103-ff0adf7199ac" providerId="ADAL" clId="{68FA1287-0805-428D-A4ED-6196BB2DF90E}" dt="2022-11-26T16:38:03.190" v="855"/>
        <pc:sldMasterMkLst>
          <pc:docMk/>
          <pc:sldMasterMk cId="2464305198" sldId="2147483648"/>
        </pc:sldMasterMkLst>
        <pc:sldLayoutChg chg="setBg">
          <pc:chgData name="SALISU ABDULLAHI" userId="a1985a13-997e-4f33-a103-ff0adf7199ac" providerId="ADAL" clId="{68FA1287-0805-428D-A4ED-6196BB2DF90E}" dt="2022-11-26T16:38:03.190" v="855"/>
          <pc:sldLayoutMkLst>
            <pc:docMk/>
            <pc:sldMasterMk cId="2464305198" sldId="2147483648"/>
            <pc:sldLayoutMk cId="3839583478" sldId="2147483649"/>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1591659204" sldId="2147483651"/>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692630252" sldId="2147483653"/>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3956699254" sldId="2147483654"/>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2618329781" sldId="2147483665"/>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1527958888" sldId="2147483666"/>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2919260778" sldId="2147483667"/>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1910057017" sldId="2147483668"/>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540187109" sldId="2147483669"/>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2451462497" sldId="2147483670"/>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3804356660" sldId="2147483671"/>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4110640421" sldId="2147483672"/>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4050672029" sldId="2147483673"/>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1963672163" sldId="2147483674"/>
          </pc:sldLayoutMkLst>
        </pc:sldLayoutChg>
        <pc:sldLayoutChg chg="setBg">
          <pc:chgData name="SALISU ABDULLAHI" userId="a1985a13-997e-4f33-a103-ff0adf7199ac" providerId="ADAL" clId="{68FA1287-0805-428D-A4ED-6196BB2DF90E}" dt="2022-11-26T16:38:03.190" v="855"/>
          <pc:sldLayoutMkLst>
            <pc:docMk/>
            <pc:sldMasterMk cId="2464305198" sldId="2147483648"/>
            <pc:sldLayoutMk cId="3925025053" sldId="214748367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2B9E2-53F0-4ADC-8E46-38B22EBC2A56}" type="doc">
      <dgm:prSet loTypeId="urn:microsoft.com/office/officeart/2009/3/layout/HorizontalOrganizationChart" loCatId="hierarchy" qsTypeId="urn:microsoft.com/office/officeart/2005/8/quickstyle/simple1" qsCatId="simple" csTypeId="urn:microsoft.com/office/officeart/2005/8/colors/accent3_2" csCatId="accent3" phldr="1"/>
      <dgm:spPr/>
      <dgm:t>
        <a:bodyPr/>
        <a:lstStyle/>
        <a:p>
          <a:endParaRPr lang="en-US"/>
        </a:p>
      </dgm:t>
    </dgm:pt>
    <dgm:pt modelId="{C4879951-FE2E-4A07-B5B1-1E2CB2DCE9C2}">
      <dgm:prSet phldrT="[Text]" phldr="0" custT="1"/>
      <dgm:spPr>
        <a:solidFill>
          <a:schemeClr val="accent6">
            <a:lumMod val="25000"/>
            <a:lumOff val="75000"/>
          </a:schemeClr>
        </a:solidFill>
        <a:ln>
          <a:noFill/>
        </a:ln>
      </dgm:spPr>
      <dgm:t>
        <a:bodyPr tIns="365760"/>
        <a:lstStyle/>
        <a:p>
          <a:pPr algn="ctr"/>
          <a:r>
            <a:rPr lang="en-US" sz="1800">
              <a:solidFill>
                <a:schemeClr val="tx1"/>
              </a:solidFill>
              <a:latin typeface="+mj-lt"/>
            </a:rPr>
            <a:t>Customer Onboarding</a:t>
          </a:r>
        </a:p>
        <a:p>
          <a:pPr algn="ctr"/>
          <a:endParaRPr lang="en-US" sz="1200">
            <a:solidFill>
              <a:schemeClr val="tx1"/>
            </a:solidFill>
            <a:latin typeface="+mn-lt"/>
          </a:endParaRPr>
        </a:p>
      </dgm:t>
    </dgm:pt>
    <dgm:pt modelId="{519E7D13-95C2-4D5E-AC29-F9E5914B294F}" type="parTrans" cxnId="{067FC511-E1FD-4152-830C-FDF481AFF5D1}">
      <dgm:prSet/>
      <dgm:spPr/>
      <dgm:t>
        <a:bodyPr/>
        <a:lstStyle/>
        <a:p>
          <a:endParaRPr lang="en-US" sz="1800">
            <a:solidFill>
              <a:schemeClr val="tx1"/>
            </a:solidFill>
            <a:latin typeface="+mj-lt"/>
          </a:endParaRPr>
        </a:p>
      </dgm:t>
    </dgm:pt>
    <dgm:pt modelId="{3919F06D-0E72-4383-B054-A6492C43359A}" type="sibTrans" cxnId="{067FC511-E1FD-4152-830C-FDF481AFF5D1}">
      <dgm:prSet/>
      <dgm:spPr/>
      <dgm:t>
        <a:bodyPr/>
        <a:lstStyle/>
        <a:p>
          <a:endParaRPr lang="en-US" sz="1800">
            <a:solidFill>
              <a:schemeClr val="tx1"/>
            </a:solidFill>
            <a:latin typeface="+mj-lt"/>
          </a:endParaRPr>
        </a:p>
      </dgm:t>
    </dgm:pt>
    <dgm:pt modelId="{E90122EF-7E6F-4A23-968F-90A0DB380749}">
      <dgm:prSet phldrT="[Text]" phldr="0" custT="1"/>
      <dgm:spPr>
        <a:solidFill>
          <a:srgbClr val="00B050"/>
        </a:solidFill>
        <a:ln>
          <a:noFill/>
        </a:ln>
      </dgm:spPr>
      <dgm:t>
        <a:bodyPr/>
        <a:lstStyle/>
        <a:p>
          <a:r>
            <a:rPr lang="en-US" sz="1800">
              <a:solidFill>
                <a:schemeClr val="tx1"/>
              </a:solidFill>
              <a:latin typeface="+mj-lt"/>
            </a:rPr>
            <a:t>Peer to Peer Lending</a:t>
          </a:r>
        </a:p>
      </dgm:t>
    </dgm:pt>
    <dgm:pt modelId="{73A6102F-EFA3-4A37-8094-920B60E95634}" type="parTrans" cxnId="{E5C7F86B-4F82-4021-95F2-C28DAC403C0A}">
      <dgm:prSet>
        <dgm:style>
          <a:lnRef idx="2">
            <a:schemeClr val="dk1"/>
          </a:lnRef>
          <a:fillRef idx="0">
            <a:schemeClr val="dk1"/>
          </a:fillRef>
          <a:effectRef idx="1">
            <a:schemeClr val="dk1"/>
          </a:effectRef>
          <a:fontRef idx="minor">
            <a:schemeClr val="tx1"/>
          </a:fontRef>
        </dgm:style>
      </dgm:prSet>
      <dgm:spPr>
        <a:ln/>
      </dgm:spPr>
      <dgm:t>
        <a:bodyPr/>
        <a:lstStyle/>
        <a:p>
          <a:endParaRPr lang="en-US" sz="1800">
            <a:solidFill>
              <a:schemeClr val="tx1"/>
            </a:solidFill>
            <a:latin typeface="+mj-lt"/>
          </a:endParaRPr>
        </a:p>
      </dgm:t>
    </dgm:pt>
    <dgm:pt modelId="{3502DD61-DB08-4893-BB39-096F5EDFDB7E}" type="sibTrans" cxnId="{E5C7F86B-4F82-4021-95F2-C28DAC403C0A}">
      <dgm:prSet/>
      <dgm:spPr/>
      <dgm:t>
        <a:bodyPr/>
        <a:lstStyle/>
        <a:p>
          <a:endParaRPr lang="en-US" sz="1800">
            <a:solidFill>
              <a:schemeClr val="tx1"/>
            </a:solidFill>
            <a:latin typeface="+mj-lt"/>
          </a:endParaRPr>
        </a:p>
      </dgm:t>
    </dgm:pt>
    <dgm:pt modelId="{3EFF81BA-1920-438E-9DBD-E463C3BD71DF}">
      <dgm:prSet phldrT="[Text]" phldr="0" custT="1"/>
      <dgm:spPr>
        <a:solidFill>
          <a:srgbClr val="FFFF00"/>
        </a:solidFill>
        <a:ln>
          <a:noFill/>
        </a:ln>
      </dgm:spPr>
      <dgm:t>
        <a:bodyPr/>
        <a:lstStyle/>
        <a:p>
          <a:r>
            <a:rPr lang="en-US" sz="1800">
              <a:solidFill>
                <a:schemeClr val="tx1"/>
              </a:solidFill>
              <a:latin typeface="+mj-lt"/>
            </a:rPr>
            <a:t>Risk Assessment</a:t>
          </a:r>
        </a:p>
      </dgm:t>
    </dgm:pt>
    <dgm:pt modelId="{183DC87C-F226-46F2-B3DE-16B83B4C90FF}" type="parTrans" cxnId="{8E4386B7-6086-4529-B9B7-BD5B078DD933}">
      <dgm:prSet>
        <dgm:style>
          <a:lnRef idx="2">
            <a:schemeClr val="dk1"/>
          </a:lnRef>
          <a:fillRef idx="0">
            <a:schemeClr val="dk1"/>
          </a:fillRef>
          <a:effectRef idx="1">
            <a:schemeClr val="dk1"/>
          </a:effectRef>
          <a:fontRef idx="minor">
            <a:schemeClr val="tx1"/>
          </a:fontRef>
        </dgm:style>
      </dgm:prSet>
      <dgm:spPr>
        <a:ln/>
      </dgm:spPr>
      <dgm:t>
        <a:bodyPr/>
        <a:lstStyle/>
        <a:p>
          <a:endParaRPr lang="en-US" sz="1800">
            <a:solidFill>
              <a:schemeClr val="tx1"/>
            </a:solidFill>
            <a:latin typeface="+mj-lt"/>
          </a:endParaRPr>
        </a:p>
      </dgm:t>
    </dgm:pt>
    <dgm:pt modelId="{B0511FD6-6AC9-4013-9B60-6232DA58E765}" type="sibTrans" cxnId="{8E4386B7-6086-4529-B9B7-BD5B078DD933}">
      <dgm:prSet/>
      <dgm:spPr/>
      <dgm:t>
        <a:bodyPr/>
        <a:lstStyle/>
        <a:p>
          <a:endParaRPr lang="en-US" sz="1800">
            <a:solidFill>
              <a:schemeClr val="tx1"/>
            </a:solidFill>
            <a:latin typeface="+mj-lt"/>
          </a:endParaRPr>
        </a:p>
      </dgm:t>
    </dgm:pt>
    <dgm:pt modelId="{914B611A-618D-4C67-9662-F0DFF08007F4}">
      <dgm:prSet phldrT="[Text]" phldr="0" custT="1"/>
      <dgm:spPr>
        <a:solidFill>
          <a:srgbClr val="00B050"/>
        </a:solidFill>
        <a:ln>
          <a:noFill/>
        </a:ln>
      </dgm:spPr>
      <dgm:t>
        <a:bodyPr/>
        <a:lstStyle/>
        <a:p>
          <a:r>
            <a:rPr lang="en-US" sz="1200">
              <a:solidFill>
                <a:schemeClr val="tx1"/>
              </a:solidFill>
              <a:latin typeface="+mj-lt"/>
            </a:rPr>
            <a:t>Lenders Credit Authorization</a:t>
          </a:r>
        </a:p>
      </dgm:t>
    </dgm:pt>
    <dgm:pt modelId="{CCBB6878-9164-4B91-B2FF-732BEDBC1C3C}" type="parTrans" cxnId="{421104B5-5031-47B7-BC65-0297EB0803F8}">
      <dgm:prSet>
        <dgm:style>
          <a:lnRef idx="2">
            <a:schemeClr val="dk1"/>
          </a:lnRef>
          <a:fillRef idx="0">
            <a:schemeClr val="dk1"/>
          </a:fillRef>
          <a:effectRef idx="1">
            <a:schemeClr val="dk1"/>
          </a:effectRef>
          <a:fontRef idx="minor">
            <a:schemeClr val="tx1"/>
          </a:fontRef>
        </dgm:style>
      </dgm:prSet>
      <dgm:spPr/>
      <dgm:t>
        <a:bodyPr/>
        <a:lstStyle/>
        <a:p>
          <a:endParaRPr lang="en-GB"/>
        </a:p>
      </dgm:t>
    </dgm:pt>
    <dgm:pt modelId="{4ADDA94B-54F8-4B32-9FA9-61EA509583C6}" type="sibTrans" cxnId="{421104B5-5031-47B7-BC65-0297EB0803F8}">
      <dgm:prSet/>
      <dgm:spPr/>
      <dgm:t>
        <a:bodyPr/>
        <a:lstStyle/>
        <a:p>
          <a:endParaRPr lang="en-GB"/>
        </a:p>
      </dgm:t>
    </dgm:pt>
    <dgm:pt modelId="{948D5D9A-4371-4A21-A381-3094C8A0BFBB}">
      <dgm:prSet phldrT="[Text]" phldr="0" custT="1"/>
      <dgm:spPr>
        <a:solidFill>
          <a:srgbClr val="00B0F0"/>
        </a:solidFill>
        <a:ln>
          <a:noFill/>
        </a:ln>
      </dgm:spPr>
      <dgm:t>
        <a:bodyPr/>
        <a:lstStyle/>
        <a:p>
          <a:r>
            <a:rPr lang="en-US" sz="1800">
              <a:solidFill>
                <a:schemeClr val="tx1"/>
              </a:solidFill>
              <a:latin typeface="+mj-lt"/>
            </a:rPr>
            <a:t>Reporting and Monitoring</a:t>
          </a:r>
          <a:endParaRPr lang="en-US" sz="1200">
            <a:solidFill>
              <a:schemeClr val="tx1"/>
            </a:solidFill>
            <a:latin typeface="+mn-lt"/>
          </a:endParaRPr>
        </a:p>
      </dgm:t>
    </dgm:pt>
    <dgm:pt modelId="{D9736F13-0759-416D-9F4A-3F4AC0EC5DA1}" type="parTrans" cxnId="{5BE4F498-28A7-422A-81AE-1A8CD84D2270}">
      <dgm:prSet>
        <dgm:style>
          <a:lnRef idx="2">
            <a:schemeClr val="dk1"/>
          </a:lnRef>
          <a:fillRef idx="0">
            <a:schemeClr val="dk1"/>
          </a:fillRef>
          <a:effectRef idx="1">
            <a:schemeClr val="dk1"/>
          </a:effectRef>
          <a:fontRef idx="minor">
            <a:schemeClr val="tx1"/>
          </a:fontRef>
        </dgm:style>
      </dgm:prSet>
      <dgm:spPr/>
      <dgm:t>
        <a:bodyPr/>
        <a:lstStyle/>
        <a:p>
          <a:endParaRPr lang="en-GB"/>
        </a:p>
      </dgm:t>
    </dgm:pt>
    <dgm:pt modelId="{B61F594E-CC6F-4381-9061-E68F7F00A051}" type="sibTrans" cxnId="{5BE4F498-28A7-422A-81AE-1A8CD84D2270}">
      <dgm:prSet/>
      <dgm:spPr/>
      <dgm:t>
        <a:bodyPr/>
        <a:lstStyle/>
        <a:p>
          <a:endParaRPr lang="en-GB"/>
        </a:p>
      </dgm:t>
    </dgm:pt>
    <dgm:pt modelId="{DC3CB6A5-EB11-4FFE-A504-D539BB5F09FC}">
      <dgm:prSet phldrT="[Text]" phldr="0" custT="1"/>
      <dgm:spPr>
        <a:solidFill>
          <a:srgbClr val="00B0F0"/>
        </a:solidFill>
        <a:ln>
          <a:noFill/>
        </a:ln>
      </dgm:spPr>
      <dgm:t>
        <a:bodyPr/>
        <a:lstStyle/>
        <a:p>
          <a:r>
            <a:rPr lang="en-US" sz="1200">
              <a:solidFill>
                <a:schemeClr val="tx1"/>
              </a:solidFill>
              <a:latin typeface="+mj-lt"/>
            </a:rPr>
            <a:t>Transaction digitalization and storage</a:t>
          </a:r>
          <a:endParaRPr lang="en-US" sz="1200">
            <a:solidFill>
              <a:schemeClr val="tx1"/>
            </a:solidFill>
            <a:latin typeface="+mn-lt"/>
          </a:endParaRPr>
        </a:p>
      </dgm:t>
    </dgm:pt>
    <dgm:pt modelId="{7518F8D6-B607-4EB5-8118-7ACCB4AA214A}" type="parTrans" cxnId="{7B8CA215-6146-4D94-8C96-BAA7BE53228E}">
      <dgm:prSet>
        <dgm:style>
          <a:lnRef idx="2">
            <a:schemeClr val="dk1"/>
          </a:lnRef>
          <a:fillRef idx="0">
            <a:schemeClr val="dk1"/>
          </a:fillRef>
          <a:effectRef idx="1">
            <a:schemeClr val="dk1"/>
          </a:effectRef>
          <a:fontRef idx="minor">
            <a:schemeClr val="tx1"/>
          </a:fontRef>
        </dgm:style>
      </dgm:prSet>
      <dgm:spPr/>
      <dgm:t>
        <a:bodyPr/>
        <a:lstStyle/>
        <a:p>
          <a:endParaRPr lang="en-GB"/>
        </a:p>
      </dgm:t>
    </dgm:pt>
    <dgm:pt modelId="{7E7B147A-6B77-4E59-9C54-9DE77AF315A9}" type="sibTrans" cxnId="{7B8CA215-6146-4D94-8C96-BAA7BE53228E}">
      <dgm:prSet/>
      <dgm:spPr/>
      <dgm:t>
        <a:bodyPr/>
        <a:lstStyle/>
        <a:p>
          <a:endParaRPr lang="en-GB"/>
        </a:p>
      </dgm:t>
    </dgm:pt>
    <dgm:pt modelId="{CBF6CC0D-E96A-4947-984E-B40945ED7145}">
      <dgm:prSet phldrT="[Text]" phldr="0" custT="1"/>
      <dgm:spPr>
        <a:solidFill>
          <a:srgbClr val="00B050"/>
        </a:solidFill>
        <a:ln>
          <a:noFill/>
        </a:ln>
      </dgm:spPr>
      <dgm:t>
        <a:bodyPr/>
        <a:lstStyle/>
        <a:p>
          <a:r>
            <a:rPr lang="en-US" sz="1200">
              <a:solidFill>
                <a:schemeClr val="tx1"/>
              </a:solidFill>
              <a:latin typeface="+mj-lt"/>
            </a:rPr>
            <a:t>Borrower credit requests</a:t>
          </a:r>
        </a:p>
      </dgm:t>
    </dgm:pt>
    <dgm:pt modelId="{6834E598-53BD-40AD-B1BE-15F0994A413B}" type="parTrans" cxnId="{DD7B0947-E4F7-442F-B596-D2A65F956735}">
      <dgm:prSet>
        <dgm:style>
          <a:lnRef idx="2">
            <a:schemeClr val="dk1"/>
          </a:lnRef>
          <a:fillRef idx="0">
            <a:schemeClr val="dk1"/>
          </a:fillRef>
          <a:effectRef idx="1">
            <a:schemeClr val="dk1"/>
          </a:effectRef>
          <a:fontRef idx="minor">
            <a:schemeClr val="tx1"/>
          </a:fontRef>
        </dgm:style>
      </dgm:prSet>
      <dgm:spPr/>
      <dgm:t>
        <a:bodyPr/>
        <a:lstStyle/>
        <a:p>
          <a:endParaRPr lang="en-GB"/>
        </a:p>
      </dgm:t>
    </dgm:pt>
    <dgm:pt modelId="{73D6AA0F-DB9F-4F11-B85D-4298D8FC41FC}" type="sibTrans" cxnId="{DD7B0947-E4F7-442F-B596-D2A65F956735}">
      <dgm:prSet/>
      <dgm:spPr/>
      <dgm:t>
        <a:bodyPr/>
        <a:lstStyle/>
        <a:p>
          <a:endParaRPr lang="en-GB"/>
        </a:p>
      </dgm:t>
    </dgm:pt>
    <dgm:pt modelId="{506C66E2-AE10-401A-8ED8-34D883C7E594}">
      <dgm:prSet phldrT="[Text]" phldr="0" custT="1"/>
      <dgm:spPr>
        <a:solidFill>
          <a:srgbClr val="00B0F0"/>
        </a:solidFill>
        <a:ln>
          <a:noFill/>
        </a:ln>
      </dgm:spPr>
      <dgm:t>
        <a:bodyPr/>
        <a:lstStyle/>
        <a:p>
          <a:r>
            <a:rPr lang="en-US" sz="1200">
              <a:solidFill>
                <a:schemeClr val="tx1"/>
              </a:solidFill>
              <a:latin typeface="+mj-lt"/>
            </a:rPr>
            <a:t>Lender/Borrower Transaction Monitoring</a:t>
          </a:r>
        </a:p>
      </dgm:t>
    </dgm:pt>
    <dgm:pt modelId="{095D84C0-3B09-431A-8436-047420A86877}" type="parTrans" cxnId="{89D47DD0-98D6-4605-8E9B-16C759D137F3}">
      <dgm:prSet>
        <dgm:style>
          <a:lnRef idx="2">
            <a:schemeClr val="dk1"/>
          </a:lnRef>
          <a:fillRef idx="0">
            <a:schemeClr val="dk1"/>
          </a:fillRef>
          <a:effectRef idx="1">
            <a:schemeClr val="dk1"/>
          </a:effectRef>
          <a:fontRef idx="minor">
            <a:schemeClr val="tx1"/>
          </a:fontRef>
        </dgm:style>
      </dgm:prSet>
      <dgm:spPr/>
      <dgm:t>
        <a:bodyPr/>
        <a:lstStyle/>
        <a:p>
          <a:endParaRPr lang="en-GB"/>
        </a:p>
      </dgm:t>
    </dgm:pt>
    <dgm:pt modelId="{D800819F-CB84-4386-A571-416273ECC57E}" type="sibTrans" cxnId="{89D47DD0-98D6-4605-8E9B-16C759D137F3}">
      <dgm:prSet/>
      <dgm:spPr/>
      <dgm:t>
        <a:bodyPr/>
        <a:lstStyle/>
        <a:p>
          <a:endParaRPr lang="en-GB"/>
        </a:p>
      </dgm:t>
    </dgm:pt>
    <dgm:pt modelId="{83A125F5-965D-499D-B06E-52C0E7B8783A}">
      <dgm:prSet phldrT="[Text]" phldr="0" custT="1"/>
      <dgm:spPr>
        <a:solidFill>
          <a:srgbClr val="00B0F0"/>
        </a:solidFill>
        <a:ln>
          <a:noFill/>
        </a:ln>
      </dgm:spPr>
      <dgm:t>
        <a:bodyPr/>
        <a:lstStyle/>
        <a:p>
          <a:r>
            <a:rPr lang="en-US" sz="1200">
              <a:solidFill>
                <a:schemeClr val="tx1"/>
              </a:solidFill>
              <a:latin typeface="+mj-lt"/>
            </a:rPr>
            <a:t>Repayment Documentation</a:t>
          </a:r>
        </a:p>
      </dgm:t>
    </dgm:pt>
    <dgm:pt modelId="{2D9F99D5-0EEB-4113-BBC2-C9B330F69854}" type="parTrans" cxnId="{2F189C8E-837B-483F-8C12-362CC00CBC35}">
      <dgm:prSet>
        <dgm:style>
          <a:lnRef idx="2">
            <a:schemeClr val="dk1"/>
          </a:lnRef>
          <a:fillRef idx="0">
            <a:schemeClr val="dk1"/>
          </a:fillRef>
          <a:effectRef idx="1">
            <a:schemeClr val="dk1"/>
          </a:effectRef>
          <a:fontRef idx="minor">
            <a:schemeClr val="tx1"/>
          </a:fontRef>
        </dgm:style>
      </dgm:prSet>
      <dgm:spPr/>
      <dgm:t>
        <a:bodyPr/>
        <a:lstStyle/>
        <a:p>
          <a:endParaRPr lang="en-GB"/>
        </a:p>
      </dgm:t>
    </dgm:pt>
    <dgm:pt modelId="{CB421187-61D4-423D-8860-BAF79D8CF713}" type="sibTrans" cxnId="{2F189C8E-837B-483F-8C12-362CC00CBC35}">
      <dgm:prSet/>
      <dgm:spPr/>
      <dgm:t>
        <a:bodyPr/>
        <a:lstStyle/>
        <a:p>
          <a:endParaRPr lang="en-GB"/>
        </a:p>
      </dgm:t>
    </dgm:pt>
    <dgm:pt modelId="{9EF30C42-4E29-4746-A048-BC32DBB0B329}">
      <dgm:prSet phldrT="[Text]" phldr="0" custT="1"/>
      <dgm:spPr>
        <a:solidFill>
          <a:srgbClr val="FFFF00"/>
        </a:solidFill>
        <a:ln>
          <a:noFill/>
        </a:ln>
      </dgm:spPr>
      <dgm:t>
        <a:bodyPr/>
        <a:lstStyle/>
        <a:p>
          <a:r>
            <a:rPr lang="en-US" sz="1200">
              <a:solidFill>
                <a:schemeClr val="tx1"/>
              </a:solidFill>
              <a:latin typeface="+mj-lt"/>
            </a:rPr>
            <a:t>Reputation Scoring</a:t>
          </a:r>
          <a:endParaRPr lang="en-US" sz="1200">
            <a:solidFill>
              <a:schemeClr val="tx1"/>
            </a:solidFill>
            <a:latin typeface="+mn-lt"/>
          </a:endParaRPr>
        </a:p>
      </dgm:t>
    </dgm:pt>
    <dgm:pt modelId="{1BAB4D95-868F-42C9-9E57-6A880366882B}" type="parTrans" cxnId="{F217AA24-27F4-4F11-A60F-0864B9AE4219}">
      <dgm:prSet/>
      <dgm:spPr/>
      <dgm:t>
        <a:bodyPr/>
        <a:lstStyle/>
        <a:p>
          <a:endParaRPr lang="en-GB"/>
        </a:p>
      </dgm:t>
    </dgm:pt>
    <dgm:pt modelId="{F9C596B3-1BA9-48C8-BEAC-A3732F3F668D}" type="sibTrans" cxnId="{F217AA24-27F4-4F11-A60F-0864B9AE4219}">
      <dgm:prSet/>
      <dgm:spPr/>
      <dgm:t>
        <a:bodyPr/>
        <a:lstStyle/>
        <a:p>
          <a:endParaRPr lang="en-GB"/>
        </a:p>
      </dgm:t>
    </dgm:pt>
    <dgm:pt modelId="{F3E1743D-F5FB-4460-B86C-80D8BE176FA8}">
      <dgm:prSet phldrT="[Text]" phldr="0" custT="1"/>
      <dgm:spPr>
        <a:solidFill>
          <a:srgbClr val="FFFF00"/>
        </a:solidFill>
        <a:ln>
          <a:noFill/>
        </a:ln>
      </dgm:spPr>
      <dgm:t>
        <a:bodyPr/>
        <a:lstStyle/>
        <a:p>
          <a:r>
            <a:rPr lang="en-US" sz="1200">
              <a:solidFill>
                <a:schemeClr val="tx1"/>
              </a:solidFill>
              <a:latin typeface="+mj-lt"/>
            </a:rPr>
            <a:t>Digital/NFT Collaterals</a:t>
          </a:r>
        </a:p>
      </dgm:t>
    </dgm:pt>
    <dgm:pt modelId="{77106BEA-579B-4BD6-8AC8-CEE07A20EA36}" type="parTrans" cxnId="{89DC8F33-1E51-4224-AA18-7EB822082E29}">
      <dgm:prSet/>
      <dgm:spPr/>
      <dgm:t>
        <a:bodyPr/>
        <a:lstStyle/>
        <a:p>
          <a:endParaRPr lang="en-GB"/>
        </a:p>
      </dgm:t>
    </dgm:pt>
    <dgm:pt modelId="{CED5BEE0-781E-42B5-A5E5-4B3B400AC326}" type="sibTrans" cxnId="{89DC8F33-1E51-4224-AA18-7EB822082E29}">
      <dgm:prSet/>
      <dgm:spPr/>
      <dgm:t>
        <a:bodyPr/>
        <a:lstStyle/>
        <a:p>
          <a:endParaRPr lang="en-GB"/>
        </a:p>
      </dgm:t>
    </dgm:pt>
    <dgm:pt modelId="{CA2FEC29-3EF7-4280-BECF-2C08F73E55B7}">
      <dgm:prSet phldrT="[Text]" phldr="0" custT="1"/>
      <dgm:spPr>
        <a:solidFill>
          <a:srgbClr val="FFFF00"/>
        </a:solidFill>
        <a:ln>
          <a:noFill/>
        </a:ln>
      </dgm:spPr>
      <dgm:t>
        <a:bodyPr/>
        <a:lstStyle/>
        <a:p>
          <a:r>
            <a:rPr lang="en-US" sz="1200">
              <a:solidFill>
                <a:schemeClr val="tx1"/>
              </a:solidFill>
              <a:latin typeface="+mj-lt"/>
            </a:rPr>
            <a:t>Credit Reputation Review</a:t>
          </a:r>
          <a:endParaRPr lang="en-US" sz="1200">
            <a:solidFill>
              <a:schemeClr val="tx1"/>
            </a:solidFill>
            <a:latin typeface="+mn-lt"/>
          </a:endParaRPr>
        </a:p>
      </dgm:t>
    </dgm:pt>
    <dgm:pt modelId="{699D8503-5DD3-4E17-B80F-4006F881D9F3}" type="sibTrans" cxnId="{DF3CCC31-8411-41DA-8D90-F44DCB2F63CC}">
      <dgm:prSet/>
      <dgm:spPr/>
      <dgm:t>
        <a:bodyPr/>
        <a:lstStyle/>
        <a:p>
          <a:endParaRPr lang="en-US"/>
        </a:p>
      </dgm:t>
    </dgm:pt>
    <dgm:pt modelId="{8619BB96-EEDD-4685-83E0-2B452A4CEFBD}" type="parTrans" cxnId="{DF3CCC31-8411-41DA-8D90-F44DCB2F63CC}">
      <dgm:prSet/>
      <dgm:spPr>
        <a:ln>
          <a:solidFill>
            <a:schemeClr val="accent3">
              <a:lumMod val="75000"/>
            </a:schemeClr>
          </a:solidFill>
        </a:ln>
      </dgm:spPr>
      <dgm:t>
        <a:bodyPr/>
        <a:lstStyle/>
        <a:p>
          <a:endParaRPr lang="en-US"/>
        </a:p>
      </dgm:t>
    </dgm:pt>
    <dgm:pt modelId="{39203E46-87DB-4380-BB72-399C63E67D51}" type="pres">
      <dgm:prSet presAssocID="{CBA2B9E2-53F0-4ADC-8E46-38B22EBC2A56}" presName="hierChild1" presStyleCnt="0">
        <dgm:presLayoutVars>
          <dgm:orgChart val="1"/>
          <dgm:chPref val="1"/>
          <dgm:dir/>
          <dgm:animOne val="branch"/>
          <dgm:animLvl val="lvl"/>
          <dgm:resizeHandles/>
        </dgm:presLayoutVars>
      </dgm:prSet>
      <dgm:spPr/>
    </dgm:pt>
    <dgm:pt modelId="{CFB0E2F0-5BF7-4CF4-8813-52E7D8FCE17D}" type="pres">
      <dgm:prSet presAssocID="{C4879951-FE2E-4A07-B5B1-1E2CB2DCE9C2}" presName="hierRoot1" presStyleCnt="0">
        <dgm:presLayoutVars>
          <dgm:hierBranch val="init"/>
        </dgm:presLayoutVars>
      </dgm:prSet>
      <dgm:spPr/>
    </dgm:pt>
    <dgm:pt modelId="{68D0F851-AE0E-489C-9295-8F0AFD03C6AF}" type="pres">
      <dgm:prSet presAssocID="{C4879951-FE2E-4A07-B5B1-1E2CB2DCE9C2}" presName="rootComposite1" presStyleCnt="0"/>
      <dgm:spPr/>
    </dgm:pt>
    <dgm:pt modelId="{77A167E2-E1AF-4D5E-9C92-994B1DE28A97}" type="pres">
      <dgm:prSet presAssocID="{C4879951-FE2E-4A07-B5B1-1E2CB2DCE9C2}" presName="rootText1" presStyleLbl="node0" presStyleIdx="0" presStyleCnt="1" custScaleX="175391" custScaleY="140034" custLinFactX="-77549" custLinFactNeighborX="-100000" custLinFactNeighborY="-32839">
        <dgm:presLayoutVars>
          <dgm:chPref val="3"/>
        </dgm:presLayoutVars>
      </dgm:prSet>
      <dgm:spPr>
        <a:prstGeom prst="flowChartAlternateProcess">
          <a:avLst/>
        </a:prstGeom>
      </dgm:spPr>
    </dgm:pt>
    <dgm:pt modelId="{B8F92B41-0893-46A8-B126-437873777856}" type="pres">
      <dgm:prSet presAssocID="{C4879951-FE2E-4A07-B5B1-1E2CB2DCE9C2}" presName="rootConnector1" presStyleLbl="node1" presStyleIdx="0" presStyleCnt="0"/>
      <dgm:spPr/>
    </dgm:pt>
    <dgm:pt modelId="{833FB061-7E6E-4CCD-B5C2-ABBD43995FD5}" type="pres">
      <dgm:prSet presAssocID="{C4879951-FE2E-4A07-B5B1-1E2CB2DCE9C2}" presName="hierChild2" presStyleCnt="0"/>
      <dgm:spPr/>
    </dgm:pt>
    <dgm:pt modelId="{64EB3E4B-9DF1-41C2-B537-8771A225FF51}" type="pres">
      <dgm:prSet presAssocID="{73A6102F-EFA3-4A37-8094-920B60E95634}" presName="Name64" presStyleLbl="parChTrans1D2" presStyleIdx="0" presStyleCnt="3"/>
      <dgm:spPr/>
    </dgm:pt>
    <dgm:pt modelId="{4E32F3BB-74F5-475A-9C46-C67DC9CA1071}" type="pres">
      <dgm:prSet presAssocID="{E90122EF-7E6F-4A23-968F-90A0DB380749}" presName="hierRoot2" presStyleCnt="0">
        <dgm:presLayoutVars>
          <dgm:hierBranch val="init"/>
        </dgm:presLayoutVars>
      </dgm:prSet>
      <dgm:spPr/>
    </dgm:pt>
    <dgm:pt modelId="{AA8BD1EC-1741-4F7D-98E0-42B93F1162BE}" type="pres">
      <dgm:prSet presAssocID="{E90122EF-7E6F-4A23-968F-90A0DB380749}" presName="rootComposite" presStyleCnt="0"/>
      <dgm:spPr/>
    </dgm:pt>
    <dgm:pt modelId="{C154D395-FDEC-442D-B1F2-E2C2BC8DA9E8}" type="pres">
      <dgm:prSet presAssocID="{E90122EF-7E6F-4A23-968F-90A0DB380749}" presName="rootText" presStyleLbl="node2" presStyleIdx="0" presStyleCnt="3" custScaleX="185159" custScaleY="118848">
        <dgm:presLayoutVars>
          <dgm:chPref val="3"/>
        </dgm:presLayoutVars>
      </dgm:prSet>
      <dgm:spPr>
        <a:prstGeom prst="flowChartPreparation">
          <a:avLst/>
        </a:prstGeom>
      </dgm:spPr>
    </dgm:pt>
    <dgm:pt modelId="{C53E4CCC-5480-4B1A-93C8-C3B7D307C322}" type="pres">
      <dgm:prSet presAssocID="{E90122EF-7E6F-4A23-968F-90A0DB380749}" presName="rootConnector" presStyleLbl="node2" presStyleIdx="0" presStyleCnt="3"/>
      <dgm:spPr/>
    </dgm:pt>
    <dgm:pt modelId="{F6DD9BBB-107D-4158-B34A-973A82AEF3F4}" type="pres">
      <dgm:prSet presAssocID="{E90122EF-7E6F-4A23-968F-90A0DB380749}" presName="hierChild4" presStyleCnt="0"/>
      <dgm:spPr/>
    </dgm:pt>
    <dgm:pt modelId="{C60122F2-CE0B-4F7F-B24C-26F12B99FE98}" type="pres">
      <dgm:prSet presAssocID="{CCBB6878-9164-4B91-B2FF-732BEDBC1C3C}" presName="Name64" presStyleLbl="parChTrans1D3" presStyleIdx="0" presStyleCnt="8"/>
      <dgm:spPr/>
    </dgm:pt>
    <dgm:pt modelId="{E1C542BF-B09D-4841-B4DD-C917A4792099}" type="pres">
      <dgm:prSet presAssocID="{914B611A-618D-4C67-9662-F0DFF08007F4}" presName="hierRoot2" presStyleCnt="0">
        <dgm:presLayoutVars>
          <dgm:hierBranch val="init"/>
        </dgm:presLayoutVars>
      </dgm:prSet>
      <dgm:spPr/>
    </dgm:pt>
    <dgm:pt modelId="{DF1867AC-368E-4798-BC48-2267F9AD3D99}" type="pres">
      <dgm:prSet presAssocID="{914B611A-618D-4C67-9662-F0DFF08007F4}" presName="rootComposite" presStyleCnt="0"/>
      <dgm:spPr/>
    </dgm:pt>
    <dgm:pt modelId="{1CAA445A-AD8E-47CC-897F-3C8B46CD709F}" type="pres">
      <dgm:prSet presAssocID="{914B611A-618D-4C67-9662-F0DFF08007F4}" presName="rootText" presStyleLbl="node3" presStyleIdx="0" presStyleCnt="8" custScaleX="216060" custScaleY="108905" custLinFactX="16202" custLinFactNeighborX="100000" custLinFactNeighborY="-538">
        <dgm:presLayoutVars>
          <dgm:chPref val="3"/>
        </dgm:presLayoutVars>
      </dgm:prSet>
      <dgm:spPr/>
    </dgm:pt>
    <dgm:pt modelId="{3B179DD1-B905-42B1-9463-4279E44B253A}" type="pres">
      <dgm:prSet presAssocID="{914B611A-618D-4C67-9662-F0DFF08007F4}" presName="rootConnector" presStyleLbl="node3" presStyleIdx="0" presStyleCnt="8"/>
      <dgm:spPr/>
    </dgm:pt>
    <dgm:pt modelId="{CAA5B03B-EF8D-44B9-989C-CFB43ECEC189}" type="pres">
      <dgm:prSet presAssocID="{914B611A-618D-4C67-9662-F0DFF08007F4}" presName="hierChild4" presStyleCnt="0"/>
      <dgm:spPr/>
    </dgm:pt>
    <dgm:pt modelId="{706DF408-4645-4994-8043-46281098F725}" type="pres">
      <dgm:prSet presAssocID="{914B611A-618D-4C67-9662-F0DFF08007F4}" presName="hierChild5" presStyleCnt="0"/>
      <dgm:spPr/>
    </dgm:pt>
    <dgm:pt modelId="{9C56602A-34B7-41F6-BEA5-3BA04174B8D4}" type="pres">
      <dgm:prSet presAssocID="{6834E598-53BD-40AD-B1BE-15F0994A413B}" presName="Name64" presStyleLbl="parChTrans1D3" presStyleIdx="1" presStyleCnt="8"/>
      <dgm:spPr/>
    </dgm:pt>
    <dgm:pt modelId="{746244BC-282A-4EC8-972A-03F2E162BFB2}" type="pres">
      <dgm:prSet presAssocID="{CBF6CC0D-E96A-4947-984E-B40945ED7145}" presName="hierRoot2" presStyleCnt="0">
        <dgm:presLayoutVars>
          <dgm:hierBranch val="init"/>
        </dgm:presLayoutVars>
      </dgm:prSet>
      <dgm:spPr/>
    </dgm:pt>
    <dgm:pt modelId="{AAADAD2A-59EB-4A97-8543-A5A2AFF991F9}" type="pres">
      <dgm:prSet presAssocID="{CBF6CC0D-E96A-4947-984E-B40945ED7145}" presName="rootComposite" presStyleCnt="0"/>
      <dgm:spPr/>
    </dgm:pt>
    <dgm:pt modelId="{0FC596B3-4984-42BA-875C-E6DC39F93D8D}" type="pres">
      <dgm:prSet presAssocID="{CBF6CC0D-E96A-4947-984E-B40945ED7145}" presName="rootText" presStyleLbl="node3" presStyleIdx="1" presStyleCnt="8" custScaleX="206866" custScaleY="114034" custLinFactX="16203" custLinFactNeighborX="100000" custLinFactNeighborY="14024">
        <dgm:presLayoutVars>
          <dgm:chPref val="3"/>
        </dgm:presLayoutVars>
      </dgm:prSet>
      <dgm:spPr/>
    </dgm:pt>
    <dgm:pt modelId="{05BC99F8-7B54-4FEF-84A8-76F00BA402ED}" type="pres">
      <dgm:prSet presAssocID="{CBF6CC0D-E96A-4947-984E-B40945ED7145}" presName="rootConnector" presStyleLbl="node3" presStyleIdx="1" presStyleCnt="8"/>
      <dgm:spPr/>
    </dgm:pt>
    <dgm:pt modelId="{256A1924-DF6B-4525-9E93-054F070CF5CC}" type="pres">
      <dgm:prSet presAssocID="{CBF6CC0D-E96A-4947-984E-B40945ED7145}" presName="hierChild4" presStyleCnt="0"/>
      <dgm:spPr/>
    </dgm:pt>
    <dgm:pt modelId="{5D1E5974-2C0A-443D-8687-6C7B8AE3B462}" type="pres">
      <dgm:prSet presAssocID="{CBF6CC0D-E96A-4947-984E-B40945ED7145}" presName="hierChild5" presStyleCnt="0"/>
      <dgm:spPr/>
    </dgm:pt>
    <dgm:pt modelId="{51EC5AF3-F220-4C33-AD72-3E4C8F09FC1B}" type="pres">
      <dgm:prSet presAssocID="{E90122EF-7E6F-4A23-968F-90A0DB380749}" presName="hierChild5" presStyleCnt="0"/>
      <dgm:spPr/>
    </dgm:pt>
    <dgm:pt modelId="{EC740DA1-4F10-44B0-AF39-19160FE70A7A}" type="pres">
      <dgm:prSet presAssocID="{D9736F13-0759-416D-9F4A-3F4AC0EC5DA1}" presName="Name64" presStyleLbl="parChTrans1D2" presStyleIdx="1" presStyleCnt="3"/>
      <dgm:spPr/>
    </dgm:pt>
    <dgm:pt modelId="{F8765CC2-0904-4749-882C-247748CBEE21}" type="pres">
      <dgm:prSet presAssocID="{948D5D9A-4371-4A21-A381-3094C8A0BFBB}" presName="hierRoot2" presStyleCnt="0">
        <dgm:presLayoutVars>
          <dgm:hierBranch val="init"/>
        </dgm:presLayoutVars>
      </dgm:prSet>
      <dgm:spPr/>
    </dgm:pt>
    <dgm:pt modelId="{DA9D8AD1-D0B4-409C-ACD8-6AD9E140ED1C}" type="pres">
      <dgm:prSet presAssocID="{948D5D9A-4371-4A21-A381-3094C8A0BFBB}" presName="rootComposite" presStyleCnt="0"/>
      <dgm:spPr/>
    </dgm:pt>
    <dgm:pt modelId="{8C13F162-4804-483F-99F0-4C2CFA804492}" type="pres">
      <dgm:prSet presAssocID="{948D5D9A-4371-4A21-A381-3094C8A0BFBB}" presName="rootText" presStyleLbl="node2" presStyleIdx="1" presStyleCnt="3" custScaleX="187129" custScaleY="180537" custLinFactNeighborX="9374" custLinFactNeighborY="-14167">
        <dgm:presLayoutVars>
          <dgm:chPref val="3"/>
        </dgm:presLayoutVars>
      </dgm:prSet>
      <dgm:spPr/>
    </dgm:pt>
    <dgm:pt modelId="{C3F8F4A7-4388-4800-AD91-33D5D55EEE62}" type="pres">
      <dgm:prSet presAssocID="{948D5D9A-4371-4A21-A381-3094C8A0BFBB}" presName="rootConnector" presStyleLbl="node2" presStyleIdx="1" presStyleCnt="3"/>
      <dgm:spPr/>
    </dgm:pt>
    <dgm:pt modelId="{D4923D1E-3880-46B2-9030-DFF69F40542E}" type="pres">
      <dgm:prSet presAssocID="{948D5D9A-4371-4A21-A381-3094C8A0BFBB}" presName="hierChild4" presStyleCnt="0"/>
      <dgm:spPr/>
    </dgm:pt>
    <dgm:pt modelId="{05762886-8492-4E28-AC89-84B47DBA0C4B}" type="pres">
      <dgm:prSet presAssocID="{7518F8D6-B607-4EB5-8118-7ACCB4AA214A}" presName="Name64" presStyleLbl="parChTrans1D3" presStyleIdx="2" presStyleCnt="8"/>
      <dgm:spPr/>
    </dgm:pt>
    <dgm:pt modelId="{BA363612-F194-4482-A414-E6F7D2C5ADF4}" type="pres">
      <dgm:prSet presAssocID="{DC3CB6A5-EB11-4FFE-A504-D539BB5F09FC}" presName="hierRoot2" presStyleCnt="0">
        <dgm:presLayoutVars>
          <dgm:hierBranch val="init"/>
        </dgm:presLayoutVars>
      </dgm:prSet>
      <dgm:spPr/>
    </dgm:pt>
    <dgm:pt modelId="{BCE1661E-5DDE-44C8-9D00-9D7F236706EA}" type="pres">
      <dgm:prSet presAssocID="{DC3CB6A5-EB11-4FFE-A504-D539BB5F09FC}" presName="rootComposite" presStyleCnt="0"/>
      <dgm:spPr/>
    </dgm:pt>
    <dgm:pt modelId="{12E9D6E0-FA51-494E-B4D6-F73ADF45470F}" type="pres">
      <dgm:prSet presAssocID="{DC3CB6A5-EB11-4FFE-A504-D539BB5F09FC}" presName="rootText" presStyleLbl="node3" presStyleIdx="2" presStyleCnt="8" custScaleX="224778" custScaleY="120541" custLinFactNeighborX="43118" custLinFactNeighborY="6473">
        <dgm:presLayoutVars>
          <dgm:chPref val="3"/>
        </dgm:presLayoutVars>
      </dgm:prSet>
      <dgm:spPr/>
    </dgm:pt>
    <dgm:pt modelId="{0D59D668-40DA-4B00-8927-C99652168B37}" type="pres">
      <dgm:prSet presAssocID="{DC3CB6A5-EB11-4FFE-A504-D539BB5F09FC}" presName="rootConnector" presStyleLbl="node3" presStyleIdx="2" presStyleCnt="8"/>
      <dgm:spPr/>
    </dgm:pt>
    <dgm:pt modelId="{E0B86F02-3FBF-4ABE-9C86-3CEBDDD1C2AA}" type="pres">
      <dgm:prSet presAssocID="{DC3CB6A5-EB11-4FFE-A504-D539BB5F09FC}" presName="hierChild4" presStyleCnt="0"/>
      <dgm:spPr/>
    </dgm:pt>
    <dgm:pt modelId="{73D7413D-198C-4357-8732-E5906E73317C}" type="pres">
      <dgm:prSet presAssocID="{DC3CB6A5-EB11-4FFE-A504-D539BB5F09FC}" presName="hierChild5" presStyleCnt="0"/>
      <dgm:spPr/>
    </dgm:pt>
    <dgm:pt modelId="{3B5DBD3C-1A4C-4111-9D44-0453E49B4159}" type="pres">
      <dgm:prSet presAssocID="{095D84C0-3B09-431A-8436-047420A86877}" presName="Name64" presStyleLbl="parChTrans1D3" presStyleIdx="3" presStyleCnt="8"/>
      <dgm:spPr/>
    </dgm:pt>
    <dgm:pt modelId="{9D5CA396-4A73-415C-8C00-390435FC6362}" type="pres">
      <dgm:prSet presAssocID="{506C66E2-AE10-401A-8ED8-34D883C7E594}" presName="hierRoot2" presStyleCnt="0">
        <dgm:presLayoutVars>
          <dgm:hierBranch val="init"/>
        </dgm:presLayoutVars>
      </dgm:prSet>
      <dgm:spPr/>
    </dgm:pt>
    <dgm:pt modelId="{BD6FB30B-2E92-414C-BF37-DBE02D026F95}" type="pres">
      <dgm:prSet presAssocID="{506C66E2-AE10-401A-8ED8-34D883C7E594}" presName="rootComposite" presStyleCnt="0"/>
      <dgm:spPr/>
    </dgm:pt>
    <dgm:pt modelId="{84AD32C3-F733-47FE-A4D8-8A1BC5A26B3A}" type="pres">
      <dgm:prSet presAssocID="{506C66E2-AE10-401A-8ED8-34D883C7E594}" presName="rootText" presStyleLbl="node3" presStyleIdx="3" presStyleCnt="8" custScaleX="216166" custScaleY="125455" custLinFactNeighborX="41528" custLinFactNeighborY="-19610">
        <dgm:presLayoutVars>
          <dgm:chPref val="3"/>
        </dgm:presLayoutVars>
      </dgm:prSet>
      <dgm:spPr/>
    </dgm:pt>
    <dgm:pt modelId="{322E6759-E91E-46ED-9E6B-153DDF425EA7}" type="pres">
      <dgm:prSet presAssocID="{506C66E2-AE10-401A-8ED8-34D883C7E594}" presName="rootConnector" presStyleLbl="node3" presStyleIdx="3" presStyleCnt="8"/>
      <dgm:spPr/>
    </dgm:pt>
    <dgm:pt modelId="{504C88E7-297E-45B1-8382-79660606BF0B}" type="pres">
      <dgm:prSet presAssocID="{506C66E2-AE10-401A-8ED8-34D883C7E594}" presName="hierChild4" presStyleCnt="0"/>
      <dgm:spPr/>
    </dgm:pt>
    <dgm:pt modelId="{3438AD0D-E21F-47B1-AD60-827504975237}" type="pres">
      <dgm:prSet presAssocID="{506C66E2-AE10-401A-8ED8-34D883C7E594}" presName="hierChild5" presStyleCnt="0"/>
      <dgm:spPr/>
    </dgm:pt>
    <dgm:pt modelId="{3CBB3730-8C9A-425B-85B1-FC2E3C970487}" type="pres">
      <dgm:prSet presAssocID="{2D9F99D5-0EEB-4113-BBC2-C9B330F69854}" presName="Name64" presStyleLbl="parChTrans1D3" presStyleIdx="4" presStyleCnt="8"/>
      <dgm:spPr/>
    </dgm:pt>
    <dgm:pt modelId="{AC13009D-AB36-4E46-B867-B7E192E31650}" type="pres">
      <dgm:prSet presAssocID="{83A125F5-965D-499D-B06E-52C0E7B8783A}" presName="hierRoot2" presStyleCnt="0">
        <dgm:presLayoutVars>
          <dgm:hierBranch val="init"/>
        </dgm:presLayoutVars>
      </dgm:prSet>
      <dgm:spPr/>
    </dgm:pt>
    <dgm:pt modelId="{4F3E1706-4CEE-4D40-8098-F6682BD03053}" type="pres">
      <dgm:prSet presAssocID="{83A125F5-965D-499D-B06E-52C0E7B8783A}" presName="rootComposite" presStyleCnt="0"/>
      <dgm:spPr/>
    </dgm:pt>
    <dgm:pt modelId="{A2A6E72E-B1B1-4F8E-BDC1-583AA09D64FE}" type="pres">
      <dgm:prSet presAssocID="{83A125F5-965D-499D-B06E-52C0E7B8783A}" presName="rootText" presStyleLbl="node3" presStyleIdx="4" presStyleCnt="8" custScaleX="234655" custScaleY="109655" custLinFactNeighborX="43502" custLinFactNeighborY="-45313">
        <dgm:presLayoutVars>
          <dgm:chPref val="3"/>
        </dgm:presLayoutVars>
      </dgm:prSet>
      <dgm:spPr/>
    </dgm:pt>
    <dgm:pt modelId="{9D974549-5B6E-4F90-83BF-8B0F16AD68DE}" type="pres">
      <dgm:prSet presAssocID="{83A125F5-965D-499D-B06E-52C0E7B8783A}" presName="rootConnector" presStyleLbl="node3" presStyleIdx="4" presStyleCnt="8"/>
      <dgm:spPr/>
    </dgm:pt>
    <dgm:pt modelId="{0FF90F20-CC2A-43B7-A8D1-65624C55474E}" type="pres">
      <dgm:prSet presAssocID="{83A125F5-965D-499D-B06E-52C0E7B8783A}" presName="hierChild4" presStyleCnt="0"/>
      <dgm:spPr/>
    </dgm:pt>
    <dgm:pt modelId="{58956954-9AA6-435B-9EA7-1E4989C8794B}" type="pres">
      <dgm:prSet presAssocID="{83A125F5-965D-499D-B06E-52C0E7B8783A}" presName="hierChild5" presStyleCnt="0"/>
      <dgm:spPr/>
    </dgm:pt>
    <dgm:pt modelId="{0E469804-3C6E-4707-B0F2-53EA9C27CD10}" type="pres">
      <dgm:prSet presAssocID="{948D5D9A-4371-4A21-A381-3094C8A0BFBB}" presName="hierChild5" presStyleCnt="0"/>
      <dgm:spPr/>
    </dgm:pt>
    <dgm:pt modelId="{4CDE4160-7704-4D6C-B259-551B88F2DC28}" type="pres">
      <dgm:prSet presAssocID="{183DC87C-F226-46F2-B3DE-16B83B4C90FF}" presName="Name64" presStyleLbl="parChTrans1D2" presStyleIdx="2" presStyleCnt="3"/>
      <dgm:spPr/>
    </dgm:pt>
    <dgm:pt modelId="{F1EEBD36-972D-4776-B6FA-30F146CBE4CC}" type="pres">
      <dgm:prSet presAssocID="{3EFF81BA-1920-438E-9DBD-E463C3BD71DF}" presName="hierRoot2" presStyleCnt="0">
        <dgm:presLayoutVars>
          <dgm:hierBranch val="init"/>
        </dgm:presLayoutVars>
      </dgm:prSet>
      <dgm:spPr/>
    </dgm:pt>
    <dgm:pt modelId="{DAED8373-856D-401F-B6A2-37648315DE07}" type="pres">
      <dgm:prSet presAssocID="{3EFF81BA-1920-438E-9DBD-E463C3BD71DF}" presName="rootComposite" presStyleCnt="0"/>
      <dgm:spPr/>
    </dgm:pt>
    <dgm:pt modelId="{ECEBE82E-8419-43D9-A0C8-65FFBFADF737}" type="pres">
      <dgm:prSet presAssocID="{3EFF81BA-1920-438E-9DBD-E463C3BD71DF}" presName="rootText" presStyleLbl="node2" presStyleIdx="2" presStyleCnt="3" custScaleX="178758" custScaleY="144230">
        <dgm:presLayoutVars>
          <dgm:chPref val="3"/>
        </dgm:presLayoutVars>
      </dgm:prSet>
      <dgm:spPr>
        <a:prstGeom prst="flowChartTerminator">
          <a:avLst/>
        </a:prstGeom>
      </dgm:spPr>
    </dgm:pt>
    <dgm:pt modelId="{D282EF26-99AE-4228-906A-68CF9CB21486}" type="pres">
      <dgm:prSet presAssocID="{3EFF81BA-1920-438E-9DBD-E463C3BD71DF}" presName="rootConnector" presStyleLbl="node2" presStyleIdx="2" presStyleCnt="3"/>
      <dgm:spPr/>
    </dgm:pt>
    <dgm:pt modelId="{AF335727-BF06-4F91-AC4F-62AA33CE58EF}" type="pres">
      <dgm:prSet presAssocID="{3EFF81BA-1920-438E-9DBD-E463C3BD71DF}" presName="hierChild4" presStyleCnt="0"/>
      <dgm:spPr/>
    </dgm:pt>
    <dgm:pt modelId="{462B98FC-2196-400C-9F38-FB3D1777E05A}" type="pres">
      <dgm:prSet presAssocID="{8619BB96-EEDD-4685-83E0-2B452A4CEFBD}" presName="Name64" presStyleLbl="parChTrans1D3" presStyleIdx="5" presStyleCnt="8"/>
      <dgm:spPr/>
    </dgm:pt>
    <dgm:pt modelId="{B21DA685-F029-4E6D-AE52-D3091335A6EF}" type="pres">
      <dgm:prSet presAssocID="{CA2FEC29-3EF7-4280-BECF-2C08F73E55B7}" presName="hierRoot2" presStyleCnt="0">
        <dgm:presLayoutVars>
          <dgm:hierBranch val="init"/>
        </dgm:presLayoutVars>
      </dgm:prSet>
      <dgm:spPr/>
    </dgm:pt>
    <dgm:pt modelId="{836B16F6-48D2-48D8-BD10-B743278BEF5B}" type="pres">
      <dgm:prSet presAssocID="{CA2FEC29-3EF7-4280-BECF-2C08F73E55B7}" presName="rootComposite" presStyleCnt="0"/>
      <dgm:spPr/>
    </dgm:pt>
    <dgm:pt modelId="{E68AD8BF-9396-4CBE-BBFE-F4FED8B166FD}" type="pres">
      <dgm:prSet presAssocID="{CA2FEC29-3EF7-4280-BECF-2C08F73E55B7}" presName="rootText" presStyleLbl="node3" presStyleIdx="5" presStyleCnt="8" custScaleX="239551">
        <dgm:presLayoutVars>
          <dgm:chPref val="3"/>
        </dgm:presLayoutVars>
      </dgm:prSet>
      <dgm:spPr/>
    </dgm:pt>
    <dgm:pt modelId="{33DE1863-18DB-4B82-A4E1-38E32A9A6BB0}" type="pres">
      <dgm:prSet presAssocID="{CA2FEC29-3EF7-4280-BECF-2C08F73E55B7}" presName="rootConnector" presStyleLbl="node3" presStyleIdx="5" presStyleCnt="8"/>
      <dgm:spPr/>
    </dgm:pt>
    <dgm:pt modelId="{929C3B5A-5851-48B9-8A23-55F79774D2AB}" type="pres">
      <dgm:prSet presAssocID="{CA2FEC29-3EF7-4280-BECF-2C08F73E55B7}" presName="hierChild4" presStyleCnt="0"/>
      <dgm:spPr/>
    </dgm:pt>
    <dgm:pt modelId="{D9C824DA-E915-4F1D-9689-F3A950EA851D}" type="pres">
      <dgm:prSet presAssocID="{CA2FEC29-3EF7-4280-BECF-2C08F73E55B7}" presName="hierChild5" presStyleCnt="0"/>
      <dgm:spPr/>
    </dgm:pt>
    <dgm:pt modelId="{26CB022C-A542-432D-A4BA-AB2C14712365}" type="pres">
      <dgm:prSet presAssocID="{1BAB4D95-868F-42C9-9E57-6A880366882B}" presName="Name64" presStyleLbl="parChTrans1D3" presStyleIdx="6" presStyleCnt="8"/>
      <dgm:spPr/>
    </dgm:pt>
    <dgm:pt modelId="{36A7FC65-F248-422F-AED6-29E60EF47AA0}" type="pres">
      <dgm:prSet presAssocID="{9EF30C42-4E29-4746-A048-BC32DBB0B329}" presName="hierRoot2" presStyleCnt="0">
        <dgm:presLayoutVars>
          <dgm:hierBranch val="init"/>
        </dgm:presLayoutVars>
      </dgm:prSet>
      <dgm:spPr/>
    </dgm:pt>
    <dgm:pt modelId="{089CB676-2936-450D-A702-36DB67DCE90A}" type="pres">
      <dgm:prSet presAssocID="{9EF30C42-4E29-4746-A048-BC32DBB0B329}" presName="rootComposite" presStyleCnt="0"/>
      <dgm:spPr/>
    </dgm:pt>
    <dgm:pt modelId="{CE7B9139-8AA3-4987-A218-F7BDFDB38D83}" type="pres">
      <dgm:prSet presAssocID="{9EF30C42-4E29-4746-A048-BC32DBB0B329}" presName="rootText" presStyleLbl="node3" presStyleIdx="6" presStyleCnt="8" custScaleX="178758" custScaleY="144230">
        <dgm:presLayoutVars>
          <dgm:chPref val="3"/>
        </dgm:presLayoutVars>
      </dgm:prSet>
      <dgm:spPr>
        <a:prstGeom prst="flowChartTerminator">
          <a:avLst/>
        </a:prstGeom>
      </dgm:spPr>
    </dgm:pt>
    <dgm:pt modelId="{1790790E-5B07-4F67-AD20-093A95510819}" type="pres">
      <dgm:prSet presAssocID="{9EF30C42-4E29-4746-A048-BC32DBB0B329}" presName="rootConnector" presStyleLbl="node3" presStyleIdx="6" presStyleCnt="8"/>
      <dgm:spPr/>
    </dgm:pt>
    <dgm:pt modelId="{7B036B8B-6C3D-4570-A842-95DC3E470FAF}" type="pres">
      <dgm:prSet presAssocID="{9EF30C42-4E29-4746-A048-BC32DBB0B329}" presName="hierChild4" presStyleCnt="0"/>
      <dgm:spPr/>
    </dgm:pt>
    <dgm:pt modelId="{E7FF647A-13CF-47CC-9137-7891B36CC2A3}" type="pres">
      <dgm:prSet presAssocID="{9EF30C42-4E29-4746-A048-BC32DBB0B329}" presName="hierChild5" presStyleCnt="0"/>
      <dgm:spPr/>
    </dgm:pt>
    <dgm:pt modelId="{C3B26652-9525-432D-9466-BA3C082C6749}" type="pres">
      <dgm:prSet presAssocID="{77106BEA-579B-4BD6-8AC8-CEE07A20EA36}" presName="Name64" presStyleLbl="parChTrans1D3" presStyleIdx="7" presStyleCnt="8"/>
      <dgm:spPr/>
    </dgm:pt>
    <dgm:pt modelId="{9702BEB1-126E-46D7-A044-3DF67CF41A99}" type="pres">
      <dgm:prSet presAssocID="{F3E1743D-F5FB-4460-B86C-80D8BE176FA8}" presName="hierRoot2" presStyleCnt="0">
        <dgm:presLayoutVars>
          <dgm:hierBranch val="init"/>
        </dgm:presLayoutVars>
      </dgm:prSet>
      <dgm:spPr/>
    </dgm:pt>
    <dgm:pt modelId="{FB97446E-8EB3-43B0-8572-7D42E092B65B}" type="pres">
      <dgm:prSet presAssocID="{F3E1743D-F5FB-4460-B86C-80D8BE176FA8}" presName="rootComposite" presStyleCnt="0"/>
      <dgm:spPr/>
    </dgm:pt>
    <dgm:pt modelId="{F59E7577-A64C-4317-A270-319B05B194DA}" type="pres">
      <dgm:prSet presAssocID="{F3E1743D-F5FB-4460-B86C-80D8BE176FA8}" presName="rootText" presStyleLbl="node3" presStyleIdx="7" presStyleCnt="8" custScaleX="247300">
        <dgm:presLayoutVars>
          <dgm:chPref val="3"/>
        </dgm:presLayoutVars>
      </dgm:prSet>
      <dgm:spPr/>
    </dgm:pt>
    <dgm:pt modelId="{CD912EF1-9ABB-4B5F-A6BD-06FA2DE007B5}" type="pres">
      <dgm:prSet presAssocID="{F3E1743D-F5FB-4460-B86C-80D8BE176FA8}" presName="rootConnector" presStyleLbl="node3" presStyleIdx="7" presStyleCnt="8"/>
      <dgm:spPr/>
    </dgm:pt>
    <dgm:pt modelId="{BAB6082B-F227-4AD8-8088-D278BA2569F2}" type="pres">
      <dgm:prSet presAssocID="{F3E1743D-F5FB-4460-B86C-80D8BE176FA8}" presName="hierChild4" presStyleCnt="0"/>
      <dgm:spPr/>
    </dgm:pt>
    <dgm:pt modelId="{C398F319-1631-4A3C-A1FD-A0BB9870E0FB}" type="pres">
      <dgm:prSet presAssocID="{F3E1743D-F5FB-4460-B86C-80D8BE176FA8}" presName="hierChild5" presStyleCnt="0"/>
      <dgm:spPr/>
    </dgm:pt>
    <dgm:pt modelId="{3BA32824-FAC2-4761-A593-6FED291B3C65}" type="pres">
      <dgm:prSet presAssocID="{3EFF81BA-1920-438E-9DBD-E463C3BD71DF}" presName="hierChild5" presStyleCnt="0"/>
      <dgm:spPr/>
    </dgm:pt>
    <dgm:pt modelId="{5D5F1B30-7DEF-4DE7-A58B-70CECF7967DC}" type="pres">
      <dgm:prSet presAssocID="{C4879951-FE2E-4A07-B5B1-1E2CB2DCE9C2}" presName="hierChild3" presStyleCnt="0"/>
      <dgm:spPr/>
    </dgm:pt>
  </dgm:ptLst>
  <dgm:cxnLst>
    <dgm:cxn modelId="{34A60F01-072D-4415-B20C-A31AAFAFAE53}" type="presOf" srcId="{9EF30C42-4E29-4746-A048-BC32DBB0B329}" destId="{1790790E-5B07-4F67-AD20-093A95510819}" srcOrd="1" destOrd="0" presId="urn:microsoft.com/office/officeart/2009/3/layout/HorizontalOrganizationChart"/>
    <dgm:cxn modelId="{84BF6805-3AEE-4FEA-9991-851754A0EE31}" type="presOf" srcId="{183DC87C-F226-46F2-B3DE-16B83B4C90FF}" destId="{4CDE4160-7704-4D6C-B259-551B88F2DC28}" srcOrd="0" destOrd="0" presId="urn:microsoft.com/office/officeart/2009/3/layout/HorizontalOrganizationChart"/>
    <dgm:cxn modelId="{1C08200B-51E4-4323-984F-A28358BD4E91}" type="presOf" srcId="{506C66E2-AE10-401A-8ED8-34D883C7E594}" destId="{84AD32C3-F733-47FE-A4D8-8A1BC5A26B3A}" srcOrd="0" destOrd="0" presId="urn:microsoft.com/office/officeart/2009/3/layout/HorizontalOrganizationChart"/>
    <dgm:cxn modelId="{92738E0B-2160-487D-8CDA-62A19F3C1F29}" type="presOf" srcId="{CA2FEC29-3EF7-4280-BECF-2C08F73E55B7}" destId="{33DE1863-18DB-4B82-A4E1-38E32A9A6BB0}" srcOrd="1" destOrd="0" presId="urn:microsoft.com/office/officeart/2009/3/layout/HorizontalOrganizationChart"/>
    <dgm:cxn modelId="{067FC511-E1FD-4152-830C-FDF481AFF5D1}" srcId="{CBA2B9E2-53F0-4ADC-8E46-38B22EBC2A56}" destId="{C4879951-FE2E-4A07-B5B1-1E2CB2DCE9C2}" srcOrd="0" destOrd="0" parTransId="{519E7D13-95C2-4D5E-AC29-F9E5914B294F}" sibTransId="{3919F06D-0E72-4383-B054-A6492C43359A}"/>
    <dgm:cxn modelId="{7B8CA215-6146-4D94-8C96-BAA7BE53228E}" srcId="{948D5D9A-4371-4A21-A381-3094C8A0BFBB}" destId="{DC3CB6A5-EB11-4FFE-A504-D539BB5F09FC}" srcOrd="0" destOrd="0" parTransId="{7518F8D6-B607-4EB5-8118-7ACCB4AA214A}" sibTransId="{7E7B147A-6B77-4E59-9C54-9DE77AF315A9}"/>
    <dgm:cxn modelId="{F278B119-3611-4298-AA5A-6E47E05DED01}" type="presOf" srcId="{914B611A-618D-4C67-9662-F0DFF08007F4}" destId="{1CAA445A-AD8E-47CC-897F-3C8B46CD709F}" srcOrd="0" destOrd="0" presId="urn:microsoft.com/office/officeart/2009/3/layout/HorizontalOrganizationChart"/>
    <dgm:cxn modelId="{5B9E3C1B-A766-45D1-BDE7-B9AE4D6A7258}" type="presOf" srcId="{F3E1743D-F5FB-4460-B86C-80D8BE176FA8}" destId="{CD912EF1-9ABB-4B5F-A6BD-06FA2DE007B5}" srcOrd="1" destOrd="0" presId="urn:microsoft.com/office/officeart/2009/3/layout/HorizontalOrganizationChart"/>
    <dgm:cxn modelId="{6BB0321D-63EE-4E7E-A783-4977B9CDA619}" type="presOf" srcId="{83A125F5-965D-499D-B06E-52C0E7B8783A}" destId="{A2A6E72E-B1B1-4F8E-BDC1-583AA09D64FE}" srcOrd="0" destOrd="0" presId="urn:microsoft.com/office/officeart/2009/3/layout/HorizontalOrganizationChart"/>
    <dgm:cxn modelId="{776C3A22-0AE6-4AD7-BCA2-E794B2C5B299}" type="presOf" srcId="{73A6102F-EFA3-4A37-8094-920B60E95634}" destId="{64EB3E4B-9DF1-41C2-B537-8771A225FF51}" srcOrd="0" destOrd="0" presId="urn:microsoft.com/office/officeart/2009/3/layout/HorizontalOrganizationChart"/>
    <dgm:cxn modelId="{F217AA24-27F4-4F11-A60F-0864B9AE4219}" srcId="{3EFF81BA-1920-438E-9DBD-E463C3BD71DF}" destId="{9EF30C42-4E29-4746-A048-BC32DBB0B329}" srcOrd="1" destOrd="0" parTransId="{1BAB4D95-868F-42C9-9E57-6A880366882B}" sibTransId="{F9C596B3-1BA9-48C8-BEAC-A3732F3F668D}"/>
    <dgm:cxn modelId="{E76F1826-23D8-4BCE-B37C-83FF30BD6D79}" type="presOf" srcId="{095D84C0-3B09-431A-8436-047420A86877}" destId="{3B5DBD3C-1A4C-4111-9D44-0453E49B4159}" srcOrd="0" destOrd="0" presId="urn:microsoft.com/office/officeart/2009/3/layout/HorizontalOrganizationChart"/>
    <dgm:cxn modelId="{DC6F1F2F-C5EB-4B12-9167-8AAB37669D48}" type="presOf" srcId="{3EFF81BA-1920-438E-9DBD-E463C3BD71DF}" destId="{D282EF26-99AE-4228-906A-68CF9CB21486}" srcOrd="1" destOrd="0" presId="urn:microsoft.com/office/officeart/2009/3/layout/HorizontalOrganizationChart"/>
    <dgm:cxn modelId="{AE8CDF30-CEB8-4548-8BCD-A864793DF91D}" type="presOf" srcId="{E90122EF-7E6F-4A23-968F-90A0DB380749}" destId="{C53E4CCC-5480-4B1A-93C8-C3B7D307C322}" srcOrd="1" destOrd="0" presId="urn:microsoft.com/office/officeart/2009/3/layout/HorizontalOrganizationChart"/>
    <dgm:cxn modelId="{DF3CCC31-8411-41DA-8D90-F44DCB2F63CC}" srcId="{3EFF81BA-1920-438E-9DBD-E463C3BD71DF}" destId="{CA2FEC29-3EF7-4280-BECF-2C08F73E55B7}" srcOrd="0" destOrd="0" parTransId="{8619BB96-EEDD-4685-83E0-2B452A4CEFBD}" sibTransId="{699D8503-5DD3-4E17-B80F-4006F881D9F3}"/>
    <dgm:cxn modelId="{45691C33-A20E-42CD-A851-78EF4BD26177}" type="presOf" srcId="{8619BB96-EEDD-4685-83E0-2B452A4CEFBD}" destId="{462B98FC-2196-400C-9F38-FB3D1777E05A}" srcOrd="0" destOrd="0" presId="urn:microsoft.com/office/officeart/2009/3/layout/HorizontalOrganizationChart"/>
    <dgm:cxn modelId="{89DC8F33-1E51-4224-AA18-7EB822082E29}" srcId="{3EFF81BA-1920-438E-9DBD-E463C3BD71DF}" destId="{F3E1743D-F5FB-4460-B86C-80D8BE176FA8}" srcOrd="2" destOrd="0" parTransId="{77106BEA-579B-4BD6-8AC8-CEE07A20EA36}" sibTransId="{CED5BEE0-781E-42B5-A5E5-4B3B400AC326}"/>
    <dgm:cxn modelId="{ED09C435-6E81-4AB2-9BDC-98C80FB883FD}" type="presOf" srcId="{914B611A-618D-4C67-9662-F0DFF08007F4}" destId="{3B179DD1-B905-42B1-9463-4279E44B253A}" srcOrd="1" destOrd="0" presId="urn:microsoft.com/office/officeart/2009/3/layout/HorizontalOrganizationChart"/>
    <dgm:cxn modelId="{FF6BEF3E-FA12-4F06-8F35-A302906176B9}" type="presOf" srcId="{CBA2B9E2-53F0-4ADC-8E46-38B22EBC2A56}" destId="{39203E46-87DB-4380-BB72-399C63E67D51}" srcOrd="0" destOrd="0" presId="urn:microsoft.com/office/officeart/2009/3/layout/HorizontalOrganizationChart"/>
    <dgm:cxn modelId="{3C7FF23E-7368-450D-B7DE-8A6195B7A2B4}" type="presOf" srcId="{7518F8D6-B607-4EB5-8118-7ACCB4AA214A}" destId="{05762886-8492-4E28-AC89-84B47DBA0C4B}" srcOrd="0" destOrd="0" presId="urn:microsoft.com/office/officeart/2009/3/layout/HorizontalOrganizationChart"/>
    <dgm:cxn modelId="{836B055B-09EB-4780-AC59-2AE8A8C03968}" type="presOf" srcId="{CBF6CC0D-E96A-4947-984E-B40945ED7145}" destId="{0FC596B3-4984-42BA-875C-E6DC39F93D8D}" srcOrd="0" destOrd="0" presId="urn:microsoft.com/office/officeart/2009/3/layout/HorizontalOrganizationChart"/>
    <dgm:cxn modelId="{F6289D5B-F377-48D1-97D3-8AE3AC5CCB19}" type="presOf" srcId="{83A125F5-965D-499D-B06E-52C0E7B8783A}" destId="{9D974549-5B6E-4F90-83BF-8B0F16AD68DE}" srcOrd="1" destOrd="0" presId="urn:microsoft.com/office/officeart/2009/3/layout/HorizontalOrganizationChart"/>
    <dgm:cxn modelId="{BD01645F-5012-4788-9A4B-E08E00F31A03}" type="presOf" srcId="{DC3CB6A5-EB11-4FFE-A504-D539BB5F09FC}" destId="{0D59D668-40DA-4B00-8927-C99652168B37}" srcOrd="1" destOrd="0" presId="urn:microsoft.com/office/officeart/2009/3/layout/HorizontalOrganizationChart"/>
    <dgm:cxn modelId="{28189562-5CFA-4A63-9798-D26F32CBB3BB}" type="presOf" srcId="{6834E598-53BD-40AD-B1BE-15F0994A413B}" destId="{9C56602A-34B7-41F6-BEA5-3BA04174B8D4}" srcOrd="0" destOrd="0" presId="urn:microsoft.com/office/officeart/2009/3/layout/HorizontalOrganizationChart"/>
    <dgm:cxn modelId="{DD7B0947-E4F7-442F-B596-D2A65F956735}" srcId="{E90122EF-7E6F-4A23-968F-90A0DB380749}" destId="{CBF6CC0D-E96A-4947-984E-B40945ED7145}" srcOrd="1" destOrd="0" parTransId="{6834E598-53BD-40AD-B1BE-15F0994A413B}" sibTransId="{73D6AA0F-DB9F-4F11-B85D-4298D8FC41FC}"/>
    <dgm:cxn modelId="{E5C7F86B-4F82-4021-95F2-C28DAC403C0A}" srcId="{C4879951-FE2E-4A07-B5B1-1E2CB2DCE9C2}" destId="{E90122EF-7E6F-4A23-968F-90A0DB380749}" srcOrd="0" destOrd="0" parTransId="{73A6102F-EFA3-4A37-8094-920B60E95634}" sibTransId="{3502DD61-DB08-4893-BB39-096F5EDFDB7E}"/>
    <dgm:cxn modelId="{395A2E4D-ECBE-4AD3-9A64-77E1A4CB8773}" type="presOf" srcId="{DC3CB6A5-EB11-4FFE-A504-D539BB5F09FC}" destId="{12E9D6E0-FA51-494E-B4D6-F73ADF45470F}" srcOrd="0" destOrd="0" presId="urn:microsoft.com/office/officeart/2009/3/layout/HorizontalOrganizationChart"/>
    <dgm:cxn modelId="{888FC15A-F5C7-4F1A-9C44-4DF72A29020F}" type="presOf" srcId="{948D5D9A-4371-4A21-A381-3094C8A0BFBB}" destId="{8C13F162-4804-483F-99F0-4C2CFA804492}" srcOrd="0" destOrd="0" presId="urn:microsoft.com/office/officeart/2009/3/layout/HorizontalOrganizationChart"/>
    <dgm:cxn modelId="{EF0E0180-3BCC-4718-BBF1-0A4109CEAE5D}" type="presOf" srcId="{CBF6CC0D-E96A-4947-984E-B40945ED7145}" destId="{05BC99F8-7B54-4FEF-84A8-76F00BA402ED}" srcOrd="1" destOrd="0" presId="urn:microsoft.com/office/officeart/2009/3/layout/HorizontalOrganizationChart"/>
    <dgm:cxn modelId="{BC655381-1630-46CF-8DE4-0A252A1A045C}" type="presOf" srcId="{D9736F13-0759-416D-9F4A-3F4AC0EC5DA1}" destId="{EC740DA1-4F10-44B0-AF39-19160FE70A7A}" srcOrd="0" destOrd="0" presId="urn:microsoft.com/office/officeart/2009/3/layout/HorizontalOrganizationChart"/>
    <dgm:cxn modelId="{2F189C8E-837B-483F-8C12-362CC00CBC35}" srcId="{948D5D9A-4371-4A21-A381-3094C8A0BFBB}" destId="{83A125F5-965D-499D-B06E-52C0E7B8783A}" srcOrd="2" destOrd="0" parTransId="{2D9F99D5-0EEB-4113-BBC2-C9B330F69854}" sibTransId="{CB421187-61D4-423D-8860-BAF79D8CF713}"/>
    <dgm:cxn modelId="{BE0F2193-1C1F-4ECA-84BD-C4056E6A766E}" type="presOf" srcId="{2D9F99D5-0EEB-4113-BBC2-C9B330F69854}" destId="{3CBB3730-8C9A-425B-85B1-FC2E3C970487}" srcOrd="0" destOrd="0" presId="urn:microsoft.com/office/officeart/2009/3/layout/HorizontalOrganizationChart"/>
    <dgm:cxn modelId="{5BE4F498-28A7-422A-81AE-1A8CD84D2270}" srcId="{C4879951-FE2E-4A07-B5B1-1E2CB2DCE9C2}" destId="{948D5D9A-4371-4A21-A381-3094C8A0BFBB}" srcOrd="1" destOrd="0" parTransId="{D9736F13-0759-416D-9F4A-3F4AC0EC5DA1}" sibTransId="{B61F594E-CC6F-4381-9061-E68F7F00A051}"/>
    <dgm:cxn modelId="{AACF8FA5-4C23-429A-A3BA-68CBCFC9A5EF}" type="presOf" srcId="{F3E1743D-F5FB-4460-B86C-80D8BE176FA8}" destId="{F59E7577-A64C-4317-A270-319B05B194DA}" srcOrd="0" destOrd="0" presId="urn:microsoft.com/office/officeart/2009/3/layout/HorizontalOrganizationChart"/>
    <dgm:cxn modelId="{BE006DA6-C0FA-4DB4-B94E-EA011F3457B3}" type="presOf" srcId="{C4879951-FE2E-4A07-B5B1-1E2CB2DCE9C2}" destId="{77A167E2-E1AF-4D5E-9C92-994B1DE28A97}" srcOrd="0" destOrd="0" presId="urn:microsoft.com/office/officeart/2009/3/layout/HorizontalOrganizationChart"/>
    <dgm:cxn modelId="{678EBAAC-78E8-48D6-88FD-0DB4B2E6684B}" type="presOf" srcId="{3EFF81BA-1920-438E-9DBD-E463C3BD71DF}" destId="{ECEBE82E-8419-43D9-A0C8-65FFBFADF737}" srcOrd="0" destOrd="0" presId="urn:microsoft.com/office/officeart/2009/3/layout/HorizontalOrganizationChart"/>
    <dgm:cxn modelId="{2B73FAB3-98D3-4E3F-8FC4-9F1C007D9707}" type="presOf" srcId="{CA2FEC29-3EF7-4280-BECF-2C08F73E55B7}" destId="{E68AD8BF-9396-4CBE-BBFE-F4FED8B166FD}" srcOrd="0" destOrd="0" presId="urn:microsoft.com/office/officeart/2009/3/layout/HorizontalOrganizationChart"/>
    <dgm:cxn modelId="{421104B5-5031-47B7-BC65-0297EB0803F8}" srcId="{E90122EF-7E6F-4A23-968F-90A0DB380749}" destId="{914B611A-618D-4C67-9662-F0DFF08007F4}" srcOrd="0" destOrd="0" parTransId="{CCBB6878-9164-4B91-B2FF-732BEDBC1C3C}" sibTransId="{4ADDA94B-54F8-4B32-9FA9-61EA509583C6}"/>
    <dgm:cxn modelId="{6F83C1B5-CA91-429B-932D-5265B9E5D054}" type="presOf" srcId="{C4879951-FE2E-4A07-B5B1-1E2CB2DCE9C2}" destId="{B8F92B41-0893-46A8-B126-437873777856}" srcOrd="1" destOrd="0" presId="urn:microsoft.com/office/officeart/2009/3/layout/HorizontalOrganizationChart"/>
    <dgm:cxn modelId="{8E4386B7-6086-4529-B9B7-BD5B078DD933}" srcId="{C4879951-FE2E-4A07-B5B1-1E2CB2DCE9C2}" destId="{3EFF81BA-1920-438E-9DBD-E463C3BD71DF}" srcOrd="2" destOrd="0" parTransId="{183DC87C-F226-46F2-B3DE-16B83B4C90FF}" sibTransId="{B0511FD6-6AC9-4013-9B60-6232DA58E765}"/>
    <dgm:cxn modelId="{89D47DD0-98D6-4605-8E9B-16C759D137F3}" srcId="{948D5D9A-4371-4A21-A381-3094C8A0BFBB}" destId="{506C66E2-AE10-401A-8ED8-34D883C7E594}" srcOrd="1" destOrd="0" parTransId="{095D84C0-3B09-431A-8436-047420A86877}" sibTransId="{D800819F-CB84-4386-A571-416273ECC57E}"/>
    <dgm:cxn modelId="{7B0540DF-4A02-4C1B-9E92-4747EC805C39}" type="presOf" srcId="{E90122EF-7E6F-4A23-968F-90A0DB380749}" destId="{C154D395-FDEC-442D-B1F2-E2C2BC8DA9E8}" srcOrd="0" destOrd="0" presId="urn:microsoft.com/office/officeart/2009/3/layout/HorizontalOrganizationChart"/>
    <dgm:cxn modelId="{104EE9E3-E66F-44C0-96B4-361B7B1AB72B}" type="presOf" srcId="{506C66E2-AE10-401A-8ED8-34D883C7E594}" destId="{322E6759-E91E-46ED-9E6B-153DDF425EA7}" srcOrd="1" destOrd="0" presId="urn:microsoft.com/office/officeart/2009/3/layout/HorizontalOrganizationChart"/>
    <dgm:cxn modelId="{13277DE9-7E52-4D61-9A1C-1E92C71206E7}" type="presOf" srcId="{948D5D9A-4371-4A21-A381-3094C8A0BFBB}" destId="{C3F8F4A7-4388-4800-AD91-33D5D55EEE62}" srcOrd="1" destOrd="0" presId="urn:microsoft.com/office/officeart/2009/3/layout/HorizontalOrganizationChart"/>
    <dgm:cxn modelId="{DAAE54ED-0931-464A-B6B1-483656BF46C5}" type="presOf" srcId="{9EF30C42-4E29-4746-A048-BC32DBB0B329}" destId="{CE7B9139-8AA3-4987-A218-F7BDFDB38D83}" srcOrd="0" destOrd="0" presId="urn:microsoft.com/office/officeart/2009/3/layout/HorizontalOrganizationChart"/>
    <dgm:cxn modelId="{76EBE6F2-8022-4E48-AE49-3ED43C8C0690}" type="presOf" srcId="{CCBB6878-9164-4B91-B2FF-732BEDBC1C3C}" destId="{C60122F2-CE0B-4F7F-B24C-26F12B99FE98}" srcOrd="0" destOrd="0" presId="urn:microsoft.com/office/officeart/2009/3/layout/HorizontalOrganizationChart"/>
    <dgm:cxn modelId="{D6C63BFB-A51D-458B-8875-BC5C963DFA9D}" type="presOf" srcId="{77106BEA-579B-4BD6-8AC8-CEE07A20EA36}" destId="{C3B26652-9525-432D-9466-BA3C082C6749}" srcOrd="0" destOrd="0" presId="urn:microsoft.com/office/officeart/2009/3/layout/HorizontalOrganizationChart"/>
    <dgm:cxn modelId="{14E1C0FB-505A-4726-9C39-5237C12A3886}" type="presOf" srcId="{1BAB4D95-868F-42C9-9E57-6A880366882B}" destId="{26CB022C-A542-432D-A4BA-AB2C14712365}" srcOrd="0" destOrd="0" presId="urn:microsoft.com/office/officeart/2009/3/layout/HorizontalOrganizationChart"/>
    <dgm:cxn modelId="{70097140-F182-4C5B-9386-56B54A5B76EF}" type="presParOf" srcId="{39203E46-87DB-4380-BB72-399C63E67D51}" destId="{CFB0E2F0-5BF7-4CF4-8813-52E7D8FCE17D}" srcOrd="0" destOrd="0" presId="urn:microsoft.com/office/officeart/2009/3/layout/HorizontalOrganizationChart"/>
    <dgm:cxn modelId="{44E3C29C-6B24-43DB-A002-67423BF8CAF5}" type="presParOf" srcId="{CFB0E2F0-5BF7-4CF4-8813-52E7D8FCE17D}" destId="{68D0F851-AE0E-489C-9295-8F0AFD03C6AF}" srcOrd="0" destOrd="0" presId="urn:microsoft.com/office/officeart/2009/3/layout/HorizontalOrganizationChart"/>
    <dgm:cxn modelId="{BFD08724-93DB-4E6C-B81D-94C32B546992}" type="presParOf" srcId="{68D0F851-AE0E-489C-9295-8F0AFD03C6AF}" destId="{77A167E2-E1AF-4D5E-9C92-994B1DE28A97}" srcOrd="0" destOrd="0" presId="urn:microsoft.com/office/officeart/2009/3/layout/HorizontalOrganizationChart"/>
    <dgm:cxn modelId="{941DE0B2-903A-4ADE-80E3-4C2581439317}" type="presParOf" srcId="{68D0F851-AE0E-489C-9295-8F0AFD03C6AF}" destId="{B8F92B41-0893-46A8-B126-437873777856}" srcOrd="1" destOrd="0" presId="urn:microsoft.com/office/officeart/2009/3/layout/HorizontalOrganizationChart"/>
    <dgm:cxn modelId="{4687E48B-BD93-4BA2-8987-6B4540B23489}" type="presParOf" srcId="{CFB0E2F0-5BF7-4CF4-8813-52E7D8FCE17D}" destId="{833FB061-7E6E-4CCD-B5C2-ABBD43995FD5}" srcOrd="1" destOrd="0" presId="urn:microsoft.com/office/officeart/2009/3/layout/HorizontalOrganizationChart"/>
    <dgm:cxn modelId="{6CDC6B5D-EE71-498D-B82E-5F683EE64AB7}" type="presParOf" srcId="{833FB061-7E6E-4CCD-B5C2-ABBD43995FD5}" destId="{64EB3E4B-9DF1-41C2-B537-8771A225FF51}" srcOrd="0" destOrd="0" presId="urn:microsoft.com/office/officeart/2009/3/layout/HorizontalOrganizationChart"/>
    <dgm:cxn modelId="{63E423AE-10B4-48E6-86F3-60B52A20C18E}" type="presParOf" srcId="{833FB061-7E6E-4CCD-B5C2-ABBD43995FD5}" destId="{4E32F3BB-74F5-475A-9C46-C67DC9CA1071}" srcOrd="1" destOrd="0" presId="urn:microsoft.com/office/officeart/2009/3/layout/HorizontalOrganizationChart"/>
    <dgm:cxn modelId="{9A942044-228A-4842-BA6B-0329817FAA7A}" type="presParOf" srcId="{4E32F3BB-74F5-475A-9C46-C67DC9CA1071}" destId="{AA8BD1EC-1741-4F7D-98E0-42B93F1162BE}" srcOrd="0" destOrd="0" presId="urn:microsoft.com/office/officeart/2009/3/layout/HorizontalOrganizationChart"/>
    <dgm:cxn modelId="{3D396477-2165-455E-9C16-0A279C8AAB95}" type="presParOf" srcId="{AA8BD1EC-1741-4F7D-98E0-42B93F1162BE}" destId="{C154D395-FDEC-442D-B1F2-E2C2BC8DA9E8}" srcOrd="0" destOrd="0" presId="urn:microsoft.com/office/officeart/2009/3/layout/HorizontalOrganizationChart"/>
    <dgm:cxn modelId="{4E55B472-1C33-40C8-A0CE-0BFD3BF99AEE}" type="presParOf" srcId="{AA8BD1EC-1741-4F7D-98E0-42B93F1162BE}" destId="{C53E4CCC-5480-4B1A-93C8-C3B7D307C322}" srcOrd="1" destOrd="0" presId="urn:microsoft.com/office/officeart/2009/3/layout/HorizontalOrganizationChart"/>
    <dgm:cxn modelId="{46AB3E7F-70CD-484D-9C7D-2480150A278B}" type="presParOf" srcId="{4E32F3BB-74F5-475A-9C46-C67DC9CA1071}" destId="{F6DD9BBB-107D-4158-B34A-973A82AEF3F4}" srcOrd="1" destOrd="0" presId="urn:microsoft.com/office/officeart/2009/3/layout/HorizontalOrganizationChart"/>
    <dgm:cxn modelId="{3B781472-CD3A-4617-A79F-AFE6BCF04C5B}" type="presParOf" srcId="{F6DD9BBB-107D-4158-B34A-973A82AEF3F4}" destId="{C60122F2-CE0B-4F7F-B24C-26F12B99FE98}" srcOrd="0" destOrd="0" presId="urn:microsoft.com/office/officeart/2009/3/layout/HorizontalOrganizationChart"/>
    <dgm:cxn modelId="{FD313B7A-09E2-4CB8-BC67-176F9C0C93B2}" type="presParOf" srcId="{F6DD9BBB-107D-4158-B34A-973A82AEF3F4}" destId="{E1C542BF-B09D-4841-B4DD-C917A4792099}" srcOrd="1" destOrd="0" presId="urn:microsoft.com/office/officeart/2009/3/layout/HorizontalOrganizationChart"/>
    <dgm:cxn modelId="{F2CD8E74-184F-4A6C-9280-B1A31F9E2B69}" type="presParOf" srcId="{E1C542BF-B09D-4841-B4DD-C917A4792099}" destId="{DF1867AC-368E-4798-BC48-2267F9AD3D99}" srcOrd="0" destOrd="0" presId="urn:microsoft.com/office/officeart/2009/3/layout/HorizontalOrganizationChart"/>
    <dgm:cxn modelId="{B0F99A64-CB18-432A-A220-6F10CFFA6EB2}" type="presParOf" srcId="{DF1867AC-368E-4798-BC48-2267F9AD3D99}" destId="{1CAA445A-AD8E-47CC-897F-3C8B46CD709F}" srcOrd="0" destOrd="0" presId="urn:microsoft.com/office/officeart/2009/3/layout/HorizontalOrganizationChart"/>
    <dgm:cxn modelId="{04A1FDEB-345C-4277-B4BD-8826C9704164}" type="presParOf" srcId="{DF1867AC-368E-4798-BC48-2267F9AD3D99}" destId="{3B179DD1-B905-42B1-9463-4279E44B253A}" srcOrd="1" destOrd="0" presId="urn:microsoft.com/office/officeart/2009/3/layout/HorizontalOrganizationChart"/>
    <dgm:cxn modelId="{0FD87CF4-095A-4E47-B351-19380B2CAE49}" type="presParOf" srcId="{E1C542BF-B09D-4841-B4DD-C917A4792099}" destId="{CAA5B03B-EF8D-44B9-989C-CFB43ECEC189}" srcOrd="1" destOrd="0" presId="urn:microsoft.com/office/officeart/2009/3/layout/HorizontalOrganizationChart"/>
    <dgm:cxn modelId="{7ACF7A13-E038-48EC-BC27-96CB34240ABF}" type="presParOf" srcId="{E1C542BF-B09D-4841-B4DD-C917A4792099}" destId="{706DF408-4645-4994-8043-46281098F725}" srcOrd="2" destOrd="0" presId="urn:microsoft.com/office/officeart/2009/3/layout/HorizontalOrganizationChart"/>
    <dgm:cxn modelId="{1C3B5129-E2F3-4935-B67D-1B55CC326C7C}" type="presParOf" srcId="{F6DD9BBB-107D-4158-B34A-973A82AEF3F4}" destId="{9C56602A-34B7-41F6-BEA5-3BA04174B8D4}" srcOrd="2" destOrd="0" presId="urn:microsoft.com/office/officeart/2009/3/layout/HorizontalOrganizationChart"/>
    <dgm:cxn modelId="{639D66E4-253B-4114-9D70-A188E9015611}" type="presParOf" srcId="{F6DD9BBB-107D-4158-B34A-973A82AEF3F4}" destId="{746244BC-282A-4EC8-972A-03F2E162BFB2}" srcOrd="3" destOrd="0" presId="urn:microsoft.com/office/officeart/2009/3/layout/HorizontalOrganizationChart"/>
    <dgm:cxn modelId="{B01BA237-0AD0-414F-A415-BCB7059A41EC}" type="presParOf" srcId="{746244BC-282A-4EC8-972A-03F2E162BFB2}" destId="{AAADAD2A-59EB-4A97-8543-A5A2AFF991F9}" srcOrd="0" destOrd="0" presId="urn:microsoft.com/office/officeart/2009/3/layout/HorizontalOrganizationChart"/>
    <dgm:cxn modelId="{A02E17D9-8506-4CF7-9734-C122BBECB28D}" type="presParOf" srcId="{AAADAD2A-59EB-4A97-8543-A5A2AFF991F9}" destId="{0FC596B3-4984-42BA-875C-E6DC39F93D8D}" srcOrd="0" destOrd="0" presId="urn:microsoft.com/office/officeart/2009/3/layout/HorizontalOrganizationChart"/>
    <dgm:cxn modelId="{34D515A5-CF15-43A0-B49C-D305124C2F76}" type="presParOf" srcId="{AAADAD2A-59EB-4A97-8543-A5A2AFF991F9}" destId="{05BC99F8-7B54-4FEF-84A8-76F00BA402ED}" srcOrd="1" destOrd="0" presId="urn:microsoft.com/office/officeart/2009/3/layout/HorizontalOrganizationChart"/>
    <dgm:cxn modelId="{1A57E1CC-FD0B-4124-B9FF-84C98042A3AD}" type="presParOf" srcId="{746244BC-282A-4EC8-972A-03F2E162BFB2}" destId="{256A1924-DF6B-4525-9E93-054F070CF5CC}" srcOrd="1" destOrd="0" presId="urn:microsoft.com/office/officeart/2009/3/layout/HorizontalOrganizationChart"/>
    <dgm:cxn modelId="{08FA2F0E-CDAB-4FCB-A59C-5FE17F39C0AB}" type="presParOf" srcId="{746244BC-282A-4EC8-972A-03F2E162BFB2}" destId="{5D1E5974-2C0A-443D-8687-6C7B8AE3B462}" srcOrd="2" destOrd="0" presId="urn:microsoft.com/office/officeart/2009/3/layout/HorizontalOrganizationChart"/>
    <dgm:cxn modelId="{22433889-FFC6-44D2-9884-8B053BF8D046}" type="presParOf" srcId="{4E32F3BB-74F5-475A-9C46-C67DC9CA1071}" destId="{51EC5AF3-F220-4C33-AD72-3E4C8F09FC1B}" srcOrd="2" destOrd="0" presId="urn:microsoft.com/office/officeart/2009/3/layout/HorizontalOrganizationChart"/>
    <dgm:cxn modelId="{A1514E0B-0F45-4FF0-A9EB-7DC08E200A10}" type="presParOf" srcId="{833FB061-7E6E-4CCD-B5C2-ABBD43995FD5}" destId="{EC740DA1-4F10-44B0-AF39-19160FE70A7A}" srcOrd="2" destOrd="0" presId="urn:microsoft.com/office/officeart/2009/3/layout/HorizontalOrganizationChart"/>
    <dgm:cxn modelId="{69B41BB5-29D2-409C-B00F-C049A473C333}" type="presParOf" srcId="{833FB061-7E6E-4CCD-B5C2-ABBD43995FD5}" destId="{F8765CC2-0904-4749-882C-247748CBEE21}" srcOrd="3" destOrd="0" presId="urn:microsoft.com/office/officeart/2009/3/layout/HorizontalOrganizationChart"/>
    <dgm:cxn modelId="{AF582B55-9069-48BE-9E8E-D0A10312A8C2}" type="presParOf" srcId="{F8765CC2-0904-4749-882C-247748CBEE21}" destId="{DA9D8AD1-D0B4-409C-ACD8-6AD9E140ED1C}" srcOrd="0" destOrd="0" presId="urn:microsoft.com/office/officeart/2009/3/layout/HorizontalOrganizationChart"/>
    <dgm:cxn modelId="{21929C41-DBCA-44C1-8050-076E38E4A6F9}" type="presParOf" srcId="{DA9D8AD1-D0B4-409C-ACD8-6AD9E140ED1C}" destId="{8C13F162-4804-483F-99F0-4C2CFA804492}" srcOrd="0" destOrd="0" presId="urn:microsoft.com/office/officeart/2009/3/layout/HorizontalOrganizationChart"/>
    <dgm:cxn modelId="{7958477F-B995-4EC1-83FD-273B4871E647}" type="presParOf" srcId="{DA9D8AD1-D0B4-409C-ACD8-6AD9E140ED1C}" destId="{C3F8F4A7-4388-4800-AD91-33D5D55EEE62}" srcOrd="1" destOrd="0" presId="urn:microsoft.com/office/officeart/2009/3/layout/HorizontalOrganizationChart"/>
    <dgm:cxn modelId="{34229665-3EC4-4F22-BFA3-605F2ACACED8}" type="presParOf" srcId="{F8765CC2-0904-4749-882C-247748CBEE21}" destId="{D4923D1E-3880-46B2-9030-DFF69F40542E}" srcOrd="1" destOrd="0" presId="urn:microsoft.com/office/officeart/2009/3/layout/HorizontalOrganizationChart"/>
    <dgm:cxn modelId="{099654B3-9C61-4AA3-896F-914E37A8BAD4}" type="presParOf" srcId="{D4923D1E-3880-46B2-9030-DFF69F40542E}" destId="{05762886-8492-4E28-AC89-84B47DBA0C4B}" srcOrd="0" destOrd="0" presId="urn:microsoft.com/office/officeart/2009/3/layout/HorizontalOrganizationChart"/>
    <dgm:cxn modelId="{67471DC2-14E4-499C-8CA2-B4A271F284B9}" type="presParOf" srcId="{D4923D1E-3880-46B2-9030-DFF69F40542E}" destId="{BA363612-F194-4482-A414-E6F7D2C5ADF4}" srcOrd="1" destOrd="0" presId="urn:microsoft.com/office/officeart/2009/3/layout/HorizontalOrganizationChart"/>
    <dgm:cxn modelId="{727C6268-F3C5-4743-8FDF-B048DB80855F}" type="presParOf" srcId="{BA363612-F194-4482-A414-E6F7D2C5ADF4}" destId="{BCE1661E-5DDE-44C8-9D00-9D7F236706EA}" srcOrd="0" destOrd="0" presId="urn:microsoft.com/office/officeart/2009/3/layout/HorizontalOrganizationChart"/>
    <dgm:cxn modelId="{8079C182-1A68-495F-AC53-48F79101CA74}" type="presParOf" srcId="{BCE1661E-5DDE-44C8-9D00-9D7F236706EA}" destId="{12E9D6E0-FA51-494E-B4D6-F73ADF45470F}" srcOrd="0" destOrd="0" presId="urn:microsoft.com/office/officeart/2009/3/layout/HorizontalOrganizationChart"/>
    <dgm:cxn modelId="{33A36BD9-B726-4D93-83DD-AC29B772DC3C}" type="presParOf" srcId="{BCE1661E-5DDE-44C8-9D00-9D7F236706EA}" destId="{0D59D668-40DA-4B00-8927-C99652168B37}" srcOrd="1" destOrd="0" presId="urn:microsoft.com/office/officeart/2009/3/layout/HorizontalOrganizationChart"/>
    <dgm:cxn modelId="{60FEB48F-515D-423A-AA2A-60200FACB7FD}" type="presParOf" srcId="{BA363612-F194-4482-A414-E6F7D2C5ADF4}" destId="{E0B86F02-3FBF-4ABE-9C86-3CEBDDD1C2AA}" srcOrd="1" destOrd="0" presId="urn:microsoft.com/office/officeart/2009/3/layout/HorizontalOrganizationChart"/>
    <dgm:cxn modelId="{5CFBD316-6C24-45C0-A8C7-A27E5E9BBEFC}" type="presParOf" srcId="{BA363612-F194-4482-A414-E6F7D2C5ADF4}" destId="{73D7413D-198C-4357-8732-E5906E73317C}" srcOrd="2" destOrd="0" presId="urn:microsoft.com/office/officeart/2009/3/layout/HorizontalOrganizationChart"/>
    <dgm:cxn modelId="{D0F4E121-4D8C-472D-A857-3D26DFD93DEA}" type="presParOf" srcId="{D4923D1E-3880-46B2-9030-DFF69F40542E}" destId="{3B5DBD3C-1A4C-4111-9D44-0453E49B4159}" srcOrd="2" destOrd="0" presId="urn:microsoft.com/office/officeart/2009/3/layout/HorizontalOrganizationChart"/>
    <dgm:cxn modelId="{B09B521D-A169-4D1E-B406-95E0CC5660AB}" type="presParOf" srcId="{D4923D1E-3880-46B2-9030-DFF69F40542E}" destId="{9D5CA396-4A73-415C-8C00-390435FC6362}" srcOrd="3" destOrd="0" presId="urn:microsoft.com/office/officeart/2009/3/layout/HorizontalOrganizationChart"/>
    <dgm:cxn modelId="{6A13B620-9E27-44EB-B984-8AB52F234679}" type="presParOf" srcId="{9D5CA396-4A73-415C-8C00-390435FC6362}" destId="{BD6FB30B-2E92-414C-BF37-DBE02D026F95}" srcOrd="0" destOrd="0" presId="urn:microsoft.com/office/officeart/2009/3/layout/HorizontalOrganizationChart"/>
    <dgm:cxn modelId="{1C9BC9AE-E040-4989-86DE-9C9233F9ECBE}" type="presParOf" srcId="{BD6FB30B-2E92-414C-BF37-DBE02D026F95}" destId="{84AD32C3-F733-47FE-A4D8-8A1BC5A26B3A}" srcOrd="0" destOrd="0" presId="urn:microsoft.com/office/officeart/2009/3/layout/HorizontalOrganizationChart"/>
    <dgm:cxn modelId="{9579288C-3673-4D4E-ADE4-2188F0C11114}" type="presParOf" srcId="{BD6FB30B-2E92-414C-BF37-DBE02D026F95}" destId="{322E6759-E91E-46ED-9E6B-153DDF425EA7}" srcOrd="1" destOrd="0" presId="urn:microsoft.com/office/officeart/2009/3/layout/HorizontalOrganizationChart"/>
    <dgm:cxn modelId="{F3FA691A-CBB8-4D7B-BA5B-B5F97C9E5C90}" type="presParOf" srcId="{9D5CA396-4A73-415C-8C00-390435FC6362}" destId="{504C88E7-297E-45B1-8382-79660606BF0B}" srcOrd="1" destOrd="0" presId="urn:microsoft.com/office/officeart/2009/3/layout/HorizontalOrganizationChart"/>
    <dgm:cxn modelId="{3CFC0F41-1C60-4215-A53E-59DE82D5E86F}" type="presParOf" srcId="{9D5CA396-4A73-415C-8C00-390435FC6362}" destId="{3438AD0D-E21F-47B1-AD60-827504975237}" srcOrd="2" destOrd="0" presId="urn:microsoft.com/office/officeart/2009/3/layout/HorizontalOrganizationChart"/>
    <dgm:cxn modelId="{B8C8911E-9C3D-45C0-805A-85B284958BBD}" type="presParOf" srcId="{D4923D1E-3880-46B2-9030-DFF69F40542E}" destId="{3CBB3730-8C9A-425B-85B1-FC2E3C970487}" srcOrd="4" destOrd="0" presId="urn:microsoft.com/office/officeart/2009/3/layout/HorizontalOrganizationChart"/>
    <dgm:cxn modelId="{DC2C9F14-FF04-42DA-B2AD-12A0333EA5CF}" type="presParOf" srcId="{D4923D1E-3880-46B2-9030-DFF69F40542E}" destId="{AC13009D-AB36-4E46-B867-B7E192E31650}" srcOrd="5" destOrd="0" presId="urn:microsoft.com/office/officeart/2009/3/layout/HorizontalOrganizationChart"/>
    <dgm:cxn modelId="{0FC6B21D-3F54-4CC5-AF5E-A8A9A4443809}" type="presParOf" srcId="{AC13009D-AB36-4E46-B867-B7E192E31650}" destId="{4F3E1706-4CEE-4D40-8098-F6682BD03053}" srcOrd="0" destOrd="0" presId="urn:microsoft.com/office/officeart/2009/3/layout/HorizontalOrganizationChart"/>
    <dgm:cxn modelId="{BAE39333-5BFC-48A0-B19A-D16B0C1A9774}" type="presParOf" srcId="{4F3E1706-4CEE-4D40-8098-F6682BD03053}" destId="{A2A6E72E-B1B1-4F8E-BDC1-583AA09D64FE}" srcOrd="0" destOrd="0" presId="urn:microsoft.com/office/officeart/2009/3/layout/HorizontalOrganizationChart"/>
    <dgm:cxn modelId="{59366DAC-1D15-488D-8E79-9C4872618B3C}" type="presParOf" srcId="{4F3E1706-4CEE-4D40-8098-F6682BD03053}" destId="{9D974549-5B6E-4F90-83BF-8B0F16AD68DE}" srcOrd="1" destOrd="0" presId="urn:microsoft.com/office/officeart/2009/3/layout/HorizontalOrganizationChart"/>
    <dgm:cxn modelId="{F1B38E2E-D9F2-4313-9234-620469B23037}" type="presParOf" srcId="{AC13009D-AB36-4E46-B867-B7E192E31650}" destId="{0FF90F20-CC2A-43B7-A8D1-65624C55474E}" srcOrd="1" destOrd="0" presId="urn:microsoft.com/office/officeart/2009/3/layout/HorizontalOrganizationChart"/>
    <dgm:cxn modelId="{C0B90160-10FF-4B48-B58B-F9B00E13F998}" type="presParOf" srcId="{AC13009D-AB36-4E46-B867-B7E192E31650}" destId="{58956954-9AA6-435B-9EA7-1E4989C8794B}" srcOrd="2" destOrd="0" presId="urn:microsoft.com/office/officeart/2009/3/layout/HorizontalOrganizationChart"/>
    <dgm:cxn modelId="{865965B7-3A40-4426-BD3E-7C4F4AD6EADF}" type="presParOf" srcId="{F8765CC2-0904-4749-882C-247748CBEE21}" destId="{0E469804-3C6E-4707-B0F2-53EA9C27CD10}" srcOrd="2" destOrd="0" presId="urn:microsoft.com/office/officeart/2009/3/layout/HorizontalOrganizationChart"/>
    <dgm:cxn modelId="{4C05192D-CABD-4147-AA94-69809A12065A}" type="presParOf" srcId="{833FB061-7E6E-4CCD-B5C2-ABBD43995FD5}" destId="{4CDE4160-7704-4D6C-B259-551B88F2DC28}" srcOrd="4" destOrd="0" presId="urn:microsoft.com/office/officeart/2009/3/layout/HorizontalOrganizationChart"/>
    <dgm:cxn modelId="{3A9E7573-A43B-4F4E-8794-D51948687F97}" type="presParOf" srcId="{833FB061-7E6E-4CCD-B5C2-ABBD43995FD5}" destId="{F1EEBD36-972D-4776-B6FA-30F146CBE4CC}" srcOrd="5" destOrd="0" presId="urn:microsoft.com/office/officeart/2009/3/layout/HorizontalOrganizationChart"/>
    <dgm:cxn modelId="{67D68D61-AC20-49BA-8E8F-5691C7434D0F}" type="presParOf" srcId="{F1EEBD36-972D-4776-B6FA-30F146CBE4CC}" destId="{DAED8373-856D-401F-B6A2-37648315DE07}" srcOrd="0" destOrd="0" presId="urn:microsoft.com/office/officeart/2009/3/layout/HorizontalOrganizationChart"/>
    <dgm:cxn modelId="{1894482B-BA82-4876-ABA0-A6EEFF759998}" type="presParOf" srcId="{DAED8373-856D-401F-B6A2-37648315DE07}" destId="{ECEBE82E-8419-43D9-A0C8-65FFBFADF737}" srcOrd="0" destOrd="0" presId="urn:microsoft.com/office/officeart/2009/3/layout/HorizontalOrganizationChart"/>
    <dgm:cxn modelId="{43B0F2D4-7455-4D5A-B404-B01A02A4494D}" type="presParOf" srcId="{DAED8373-856D-401F-B6A2-37648315DE07}" destId="{D282EF26-99AE-4228-906A-68CF9CB21486}" srcOrd="1" destOrd="0" presId="urn:microsoft.com/office/officeart/2009/3/layout/HorizontalOrganizationChart"/>
    <dgm:cxn modelId="{0B186524-C9AA-4E1B-9B50-5F8EA0C2006F}" type="presParOf" srcId="{F1EEBD36-972D-4776-B6FA-30F146CBE4CC}" destId="{AF335727-BF06-4F91-AC4F-62AA33CE58EF}" srcOrd="1" destOrd="0" presId="urn:microsoft.com/office/officeart/2009/3/layout/HorizontalOrganizationChart"/>
    <dgm:cxn modelId="{E76290AF-F917-442E-B169-5C792FFACF83}" type="presParOf" srcId="{AF335727-BF06-4F91-AC4F-62AA33CE58EF}" destId="{462B98FC-2196-400C-9F38-FB3D1777E05A}" srcOrd="0" destOrd="0" presId="urn:microsoft.com/office/officeart/2009/3/layout/HorizontalOrganizationChart"/>
    <dgm:cxn modelId="{4D308952-7D5E-499C-8BC7-F8BD1A9ABAC7}" type="presParOf" srcId="{AF335727-BF06-4F91-AC4F-62AA33CE58EF}" destId="{B21DA685-F029-4E6D-AE52-D3091335A6EF}" srcOrd="1" destOrd="0" presId="urn:microsoft.com/office/officeart/2009/3/layout/HorizontalOrganizationChart"/>
    <dgm:cxn modelId="{080BC043-62C0-4699-9863-85D30BB0219F}" type="presParOf" srcId="{B21DA685-F029-4E6D-AE52-D3091335A6EF}" destId="{836B16F6-48D2-48D8-BD10-B743278BEF5B}" srcOrd="0" destOrd="0" presId="urn:microsoft.com/office/officeart/2009/3/layout/HorizontalOrganizationChart"/>
    <dgm:cxn modelId="{F6B4E852-F45A-4C41-8E51-B4F3871065B9}" type="presParOf" srcId="{836B16F6-48D2-48D8-BD10-B743278BEF5B}" destId="{E68AD8BF-9396-4CBE-BBFE-F4FED8B166FD}" srcOrd="0" destOrd="0" presId="urn:microsoft.com/office/officeart/2009/3/layout/HorizontalOrganizationChart"/>
    <dgm:cxn modelId="{AB58C0DD-463A-4DBB-B33D-340D187981AC}" type="presParOf" srcId="{836B16F6-48D2-48D8-BD10-B743278BEF5B}" destId="{33DE1863-18DB-4B82-A4E1-38E32A9A6BB0}" srcOrd="1" destOrd="0" presId="urn:microsoft.com/office/officeart/2009/3/layout/HorizontalOrganizationChart"/>
    <dgm:cxn modelId="{7181B2C9-A002-43D2-831E-00E4B79DE148}" type="presParOf" srcId="{B21DA685-F029-4E6D-AE52-D3091335A6EF}" destId="{929C3B5A-5851-48B9-8A23-55F79774D2AB}" srcOrd="1" destOrd="0" presId="urn:microsoft.com/office/officeart/2009/3/layout/HorizontalOrganizationChart"/>
    <dgm:cxn modelId="{92F17BBA-913A-4447-BBFB-9DB9A9B8CF2D}" type="presParOf" srcId="{B21DA685-F029-4E6D-AE52-D3091335A6EF}" destId="{D9C824DA-E915-4F1D-9689-F3A950EA851D}" srcOrd="2" destOrd="0" presId="urn:microsoft.com/office/officeart/2009/3/layout/HorizontalOrganizationChart"/>
    <dgm:cxn modelId="{4F9DC574-A5DE-40FE-8ABE-A09419999262}" type="presParOf" srcId="{AF335727-BF06-4F91-AC4F-62AA33CE58EF}" destId="{26CB022C-A542-432D-A4BA-AB2C14712365}" srcOrd="2" destOrd="0" presId="urn:microsoft.com/office/officeart/2009/3/layout/HorizontalOrganizationChart"/>
    <dgm:cxn modelId="{4D0DCB60-0CED-446D-B97E-C2021A133F3C}" type="presParOf" srcId="{AF335727-BF06-4F91-AC4F-62AA33CE58EF}" destId="{36A7FC65-F248-422F-AED6-29E60EF47AA0}" srcOrd="3" destOrd="0" presId="urn:microsoft.com/office/officeart/2009/3/layout/HorizontalOrganizationChart"/>
    <dgm:cxn modelId="{591212B4-6B15-4D85-99B6-B9E3192B89CA}" type="presParOf" srcId="{36A7FC65-F248-422F-AED6-29E60EF47AA0}" destId="{089CB676-2936-450D-A702-36DB67DCE90A}" srcOrd="0" destOrd="0" presId="urn:microsoft.com/office/officeart/2009/3/layout/HorizontalOrganizationChart"/>
    <dgm:cxn modelId="{10553082-29FF-4C75-A8B2-CB76C61DEF54}" type="presParOf" srcId="{089CB676-2936-450D-A702-36DB67DCE90A}" destId="{CE7B9139-8AA3-4987-A218-F7BDFDB38D83}" srcOrd="0" destOrd="0" presId="urn:microsoft.com/office/officeart/2009/3/layout/HorizontalOrganizationChart"/>
    <dgm:cxn modelId="{0232E3E6-556F-43F1-A03B-F8BCCFED8F8C}" type="presParOf" srcId="{089CB676-2936-450D-A702-36DB67DCE90A}" destId="{1790790E-5B07-4F67-AD20-093A95510819}" srcOrd="1" destOrd="0" presId="urn:microsoft.com/office/officeart/2009/3/layout/HorizontalOrganizationChart"/>
    <dgm:cxn modelId="{A3C22038-E841-4709-A322-3F4C63D8F9DA}" type="presParOf" srcId="{36A7FC65-F248-422F-AED6-29E60EF47AA0}" destId="{7B036B8B-6C3D-4570-A842-95DC3E470FAF}" srcOrd="1" destOrd="0" presId="urn:microsoft.com/office/officeart/2009/3/layout/HorizontalOrganizationChart"/>
    <dgm:cxn modelId="{40B80A99-6769-45AE-B02B-166CB78321AE}" type="presParOf" srcId="{36A7FC65-F248-422F-AED6-29E60EF47AA0}" destId="{E7FF647A-13CF-47CC-9137-7891B36CC2A3}" srcOrd="2" destOrd="0" presId="urn:microsoft.com/office/officeart/2009/3/layout/HorizontalOrganizationChart"/>
    <dgm:cxn modelId="{19D5E95F-C180-4AC9-9283-5BBD3F1868F9}" type="presParOf" srcId="{AF335727-BF06-4F91-AC4F-62AA33CE58EF}" destId="{C3B26652-9525-432D-9466-BA3C082C6749}" srcOrd="4" destOrd="0" presId="urn:microsoft.com/office/officeart/2009/3/layout/HorizontalOrganizationChart"/>
    <dgm:cxn modelId="{2AB4AACF-CD45-4AE4-A5E4-A1995AB9BDA1}" type="presParOf" srcId="{AF335727-BF06-4F91-AC4F-62AA33CE58EF}" destId="{9702BEB1-126E-46D7-A044-3DF67CF41A99}" srcOrd="5" destOrd="0" presId="urn:microsoft.com/office/officeart/2009/3/layout/HorizontalOrganizationChart"/>
    <dgm:cxn modelId="{C2B24ECC-3AB0-4CF9-A4DE-B00739098FF2}" type="presParOf" srcId="{9702BEB1-126E-46D7-A044-3DF67CF41A99}" destId="{FB97446E-8EB3-43B0-8572-7D42E092B65B}" srcOrd="0" destOrd="0" presId="urn:microsoft.com/office/officeart/2009/3/layout/HorizontalOrganizationChart"/>
    <dgm:cxn modelId="{2C41931D-182B-4317-9C3A-774AE3F6AC4D}" type="presParOf" srcId="{FB97446E-8EB3-43B0-8572-7D42E092B65B}" destId="{F59E7577-A64C-4317-A270-319B05B194DA}" srcOrd="0" destOrd="0" presId="urn:microsoft.com/office/officeart/2009/3/layout/HorizontalOrganizationChart"/>
    <dgm:cxn modelId="{0161391E-CE7E-4C6A-9C20-450F0D04CE81}" type="presParOf" srcId="{FB97446E-8EB3-43B0-8572-7D42E092B65B}" destId="{CD912EF1-9ABB-4B5F-A6BD-06FA2DE007B5}" srcOrd="1" destOrd="0" presId="urn:microsoft.com/office/officeart/2009/3/layout/HorizontalOrganizationChart"/>
    <dgm:cxn modelId="{9335A661-7134-4D46-BD17-7809EAE790AF}" type="presParOf" srcId="{9702BEB1-126E-46D7-A044-3DF67CF41A99}" destId="{BAB6082B-F227-4AD8-8088-D278BA2569F2}" srcOrd="1" destOrd="0" presId="urn:microsoft.com/office/officeart/2009/3/layout/HorizontalOrganizationChart"/>
    <dgm:cxn modelId="{D8753A00-F23A-470F-BB90-6BFEAAD3F603}" type="presParOf" srcId="{9702BEB1-126E-46D7-A044-3DF67CF41A99}" destId="{C398F319-1631-4A3C-A1FD-A0BB9870E0FB}" srcOrd="2" destOrd="0" presId="urn:microsoft.com/office/officeart/2009/3/layout/HorizontalOrganizationChart"/>
    <dgm:cxn modelId="{655EA316-AFF4-4BCB-B5D5-6BB9CB1EE1D9}" type="presParOf" srcId="{F1EEBD36-972D-4776-B6FA-30F146CBE4CC}" destId="{3BA32824-FAC2-4761-A593-6FED291B3C65}" srcOrd="2" destOrd="0" presId="urn:microsoft.com/office/officeart/2009/3/layout/HorizontalOrganizationChart"/>
    <dgm:cxn modelId="{14ACC737-3752-4674-A794-95F33E6201CE}" type="presParOf" srcId="{CFB0E2F0-5BF7-4CF4-8813-52E7D8FCE17D}" destId="{5D5F1B30-7DEF-4DE7-A58B-70CECF7967D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26652-9525-432D-9466-BA3C082C6749}">
      <dsp:nvSpPr>
        <dsp:cNvPr id="0" name=""/>
        <dsp:cNvSpPr/>
      </dsp:nvSpPr>
      <dsp:spPr>
        <a:xfrm>
          <a:off x="6505480" y="4283344"/>
          <a:ext cx="281620" cy="700462"/>
        </a:xfrm>
        <a:custGeom>
          <a:avLst/>
          <a:gdLst/>
          <a:ahLst/>
          <a:cxnLst/>
          <a:rect l="0" t="0" r="0" b="0"/>
          <a:pathLst>
            <a:path>
              <a:moveTo>
                <a:pt x="0" y="0"/>
              </a:moveTo>
              <a:lnTo>
                <a:pt x="140810" y="0"/>
              </a:lnTo>
              <a:lnTo>
                <a:pt x="140810" y="700462"/>
              </a:lnTo>
              <a:lnTo>
                <a:pt x="281620" y="70046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CB022C-A542-432D-A4BA-AB2C14712365}">
      <dsp:nvSpPr>
        <dsp:cNvPr id="0" name=""/>
        <dsp:cNvSpPr/>
      </dsp:nvSpPr>
      <dsp:spPr>
        <a:xfrm>
          <a:off x="6505480" y="4237624"/>
          <a:ext cx="281620" cy="91440"/>
        </a:xfrm>
        <a:custGeom>
          <a:avLst/>
          <a:gdLst/>
          <a:ahLst/>
          <a:cxnLst/>
          <a:rect l="0" t="0" r="0" b="0"/>
          <a:pathLst>
            <a:path>
              <a:moveTo>
                <a:pt x="0" y="45720"/>
              </a:moveTo>
              <a:lnTo>
                <a:pt x="281620" y="4572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2B98FC-2196-400C-9F38-FB3D1777E05A}">
      <dsp:nvSpPr>
        <dsp:cNvPr id="0" name=""/>
        <dsp:cNvSpPr/>
      </dsp:nvSpPr>
      <dsp:spPr>
        <a:xfrm>
          <a:off x="6505480" y="3582882"/>
          <a:ext cx="281620" cy="700462"/>
        </a:xfrm>
        <a:custGeom>
          <a:avLst/>
          <a:gdLst/>
          <a:ahLst/>
          <a:cxnLst/>
          <a:rect l="0" t="0" r="0" b="0"/>
          <a:pathLst>
            <a:path>
              <a:moveTo>
                <a:pt x="0" y="700462"/>
              </a:moveTo>
              <a:lnTo>
                <a:pt x="140810" y="700462"/>
              </a:lnTo>
              <a:lnTo>
                <a:pt x="140810" y="0"/>
              </a:lnTo>
              <a:lnTo>
                <a:pt x="281620" y="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4CDE4160-7704-4D6C-B259-551B88F2DC28}">
      <dsp:nvSpPr>
        <dsp:cNvPr id="0" name=""/>
        <dsp:cNvSpPr/>
      </dsp:nvSpPr>
      <dsp:spPr>
        <a:xfrm>
          <a:off x="2469686" y="2312860"/>
          <a:ext cx="1518696" cy="1970484"/>
        </a:xfrm>
        <a:custGeom>
          <a:avLst/>
          <a:gdLst/>
          <a:ahLst/>
          <a:cxnLst/>
          <a:rect l="0" t="0" r="0" b="0"/>
          <a:pathLst>
            <a:path>
              <a:moveTo>
                <a:pt x="0" y="0"/>
              </a:moveTo>
              <a:lnTo>
                <a:pt x="1377886" y="0"/>
              </a:lnTo>
              <a:lnTo>
                <a:pt x="1377886" y="1970484"/>
              </a:lnTo>
              <a:lnTo>
                <a:pt x="1518696" y="1970484"/>
              </a:lnTo>
            </a:path>
          </a:pathLst>
        </a:custGeom>
        <a:noFill/>
        <a:ln w="12700" cap="flat" cmpd="sng" algn="ctr">
          <a:solidFill>
            <a:schemeClr val="dk1"/>
          </a:solidFill>
          <a:prstDash val="solid"/>
          <a:miter lim="800000"/>
        </a:ln>
        <a:effectLst/>
      </dsp:spPr>
      <dsp:style>
        <a:lnRef idx="2">
          <a:schemeClr val="dk1"/>
        </a:lnRef>
        <a:fillRef idx="0">
          <a:schemeClr val="dk1"/>
        </a:fillRef>
        <a:effectRef idx="1">
          <a:schemeClr val="dk1"/>
        </a:effectRef>
        <a:fontRef idx="minor">
          <a:schemeClr val="tx1"/>
        </a:fontRef>
      </dsp:style>
    </dsp:sp>
    <dsp:sp modelId="{3CBB3730-8C9A-425B-85B1-FC2E3C970487}">
      <dsp:nvSpPr>
        <dsp:cNvPr id="0" name=""/>
        <dsp:cNvSpPr/>
      </dsp:nvSpPr>
      <dsp:spPr>
        <a:xfrm>
          <a:off x="6755348" y="2191568"/>
          <a:ext cx="762178" cy="570491"/>
        </a:xfrm>
        <a:custGeom>
          <a:avLst/>
          <a:gdLst/>
          <a:ahLst/>
          <a:cxnLst/>
          <a:rect l="0" t="0" r="0" b="0"/>
          <a:pathLst>
            <a:path>
              <a:moveTo>
                <a:pt x="0" y="0"/>
              </a:moveTo>
              <a:lnTo>
                <a:pt x="621367" y="0"/>
              </a:lnTo>
              <a:lnTo>
                <a:pt x="621367" y="570491"/>
              </a:lnTo>
              <a:lnTo>
                <a:pt x="762178" y="570491"/>
              </a:lnTo>
            </a:path>
          </a:pathLst>
        </a:custGeom>
        <a:noFill/>
        <a:ln w="12700" cap="flat" cmpd="sng" algn="ctr">
          <a:solidFill>
            <a:schemeClr val="dk1"/>
          </a:solidFill>
          <a:prstDash val="solid"/>
          <a:miter lim="800000"/>
        </a:ln>
        <a:effectLst/>
      </dsp:spPr>
      <dsp:style>
        <a:lnRef idx="2">
          <a:schemeClr val="dk1"/>
        </a:lnRef>
        <a:fillRef idx="0">
          <a:schemeClr val="dk1"/>
        </a:fillRef>
        <a:effectRef idx="1">
          <a:schemeClr val="dk1"/>
        </a:effectRef>
        <a:fontRef idx="minor">
          <a:schemeClr val="tx1"/>
        </a:fontRef>
      </dsp:style>
    </dsp:sp>
    <dsp:sp modelId="{3B5DBD3C-1A4C-4111-9D44-0453E49B4159}">
      <dsp:nvSpPr>
        <dsp:cNvPr id="0" name=""/>
        <dsp:cNvSpPr/>
      </dsp:nvSpPr>
      <dsp:spPr>
        <a:xfrm>
          <a:off x="6755348" y="2145848"/>
          <a:ext cx="734382" cy="91440"/>
        </a:xfrm>
        <a:custGeom>
          <a:avLst/>
          <a:gdLst/>
          <a:ahLst/>
          <a:cxnLst/>
          <a:rect l="0" t="0" r="0" b="0"/>
          <a:pathLst>
            <a:path>
              <a:moveTo>
                <a:pt x="0" y="45720"/>
              </a:moveTo>
              <a:lnTo>
                <a:pt x="734382" y="45720"/>
              </a:lnTo>
            </a:path>
          </a:pathLst>
        </a:custGeom>
        <a:noFill/>
        <a:ln w="12700" cap="flat" cmpd="sng" algn="ctr">
          <a:solidFill>
            <a:schemeClr val="dk1"/>
          </a:solidFill>
          <a:prstDash val="solid"/>
          <a:miter lim="800000"/>
        </a:ln>
        <a:effectLst/>
      </dsp:spPr>
      <dsp:style>
        <a:lnRef idx="2">
          <a:schemeClr val="dk1"/>
        </a:lnRef>
        <a:fillRef idx="0">
          <a:schemeClr val="dk1"/>
        </a:fillRef>
        <a:effectRef idx="1">
          <a:schemeClr val="dk1"/>
        </a:effectRef>
        <a:fontRef idx="minor">
          <a:schemeClr val="tx1"/>
        </a:fontRef>
      </dsp:style>
    </dsp:sp>
    <dsp:sp modelId="{05762886-8492-4E28-AC89-84B47DBA0C4B}">
      <dsp:nvSpPr>
        <dsp:cNvPr id="0" name=""/>
        <dsp:cNvSpPr/>
      </dsp:nvSpPr>
      <dsp:spPr>
        <a:xfrm>
          <a:off x="6755348" y="1599332"/>
          <a:ext cx="756771" cy="592235"/>
        </a:xfrm>
        <a:custGeom>
          <a:avLst/>
          <a:gdLst/>
          <a:ahLst/>
          <a:cxnLst/>
          <a:rect l="0" t="0" r="0" b="0"/>
          <a:pathLst>
            <a:path>
              <a:moveTo>
                <a:pt x="0" y="592235"/>
              </a:moveTo>
              <a:lnTo>
                <a:pt x="615960" y="592235"/>
              </a:lnTo>
              <a:lnTo>
                <a:pt x="615960" y="0"/>
              </a:lnTo>
              <a:lnTo>
                <a:pt x="756771" y="0"/>
              </a:lnTo>
            </a:path>
          </a:pathLst>
        </a:custGeom>
        <a:noFill/>
        <a:ln w="12700" cap="flat" cmpd="sng" algn="ctr">
          <a:solidFill>
            <a:schemeClr val="dk1"/>
          </a:solidFill>
          <a:prstDash val="solid"/>
          <a:miter lim="800000"/>
        </a:ln>
        <a:effectLst/>
      </dsp:spPr>
      <dsp:style>
        <a:lnRef idx="2">
          <a:schemeClr val="dk1"/>
        </a:lnRef>
        <a:fillRef idx="0">
          <a:schemeClr val="dk1"/>
        </a:fillRef>
        <a:effectRef idx="1">
          <a:schemeClr val="dk1"/>
        </a:effectRef>
        <a:fontRef idx="minor">
          <a:schemeClr val="tx1"/>
        </a:fontRef>
      </dsp:style>
    </dsp:sp>
    <dsp:sp modelId="{EC740DA1-4F10-44B0-AF39-19160FE70A7A}">
      <dsp:nvSpPr>
        <dsp:cNvPr id="0" name=""/>
        <dsp:cNvSpPr/>
      </dsp:nvSpPr>
      <dsp:spPr>
        <a:xfrm>
          <a:off x="2469686" y="2191568"/>
          <a:ext cx="1650692" cy="121292"/>
        </a:xfrm>
        <a:custGeom>
          <a:avLst/>
          <a:gdLst/>
          <a:ahLst/>
          <a:cxnLst/>
          <a:rect l="0" t="0" r="0" b="0"/>
          <a:pathLst>
            <a:path>
              <a:moveTo>
                <a:pt x="0" y="121292"/>
              </a:moveTo>
              <a:lnTo>
                <a:pt x="1509881" y="121292"/>
              </a:lnTo>
              <a:lnTo>
                <a:pt x="1509881" y="0"/>
              </a:lnTo>
              <a:lnTo>
                <a:pt x="1650692" y="0"/>
              </a:lnTo>
            </a:path>
          </a:pathLst>
        </a:custGeom>
        <a:noFill/>
        <a:ln w="12700" cap="flat" cmpd="sng" algn="ctr">
          <a:solidFill>
            <a:schemeClr val="dk1"/>
          </a:solidFill>
          <a:prstDash val="solid"/>
          <a:miter lim="800000"/>
        </a:ln>
        <a:effectLst/>
      </dsp:spPr>
      <dsp:style>
        <a:lnRef idx="2">
          <a:schemeClr val="dk1"/>
        </a:lnRef>
        <a:fillRef idx="0">
          <a:schemeClr val="dk1"/>
        </a:fillRef>
        <a:effectRef idx="1">
          <a:schemeClr val="dk1"/>
        </a:effectRef>
        <a:fontRef idx="minor">
          <a:schemeClr val="tx1"/>
        </a:fontRef>
      </dsp:style>
    </dsp:sp>
    <dsp:sp modelId="{9C56602A-34B7-41F6-BEA5-3BA04174B8D4}">
      <dsp:nvSpPr>
        <dsp:cNvPr id="0" name=""/>
        <dsp:cNvSpPr/>
      </dsp:nvSpPr>
      <dsp:spPr>
        <a:xfrm>
          <a:off x="6595613" y="569939"/>
          <a:ext cx="1917879" cy="382093"/>
        </a:xfrm>
        <a:custGeom>
          <a:avLst/>
          <a:gdLst/>
          <a:ahLst/>
          <a:cxnLst/>
          <a:rect l="0" t="0" r="0" b="0"/>
          <a:pathLst>
            <a:path>
              <a:moveTo>
                <a:pt x="0" y="0"/>
              </a:moveTo>
              <a:lnTo>
                <a:pt x="1777068" y="0"/>
              </a:lnTo>
              <a:lnTo>
                <a:pt x="1777068" y="382093"/>
              </a:lnTo>
              <a:lnTo>
                <a:pt x="1917879" y="382093"/>
              </a:lnTo>
            </a:path>
          </a:pathLst>
        </a:custGeom>
        <a:noFill/>
        <a:ln w="12700" cap="flat" cmpd="sng" algn="ctr">
          <a:solidFill>
            <a:schemeClr val="dk1"/>
          </a:solidFill>
          <a:prstDash val="solid"/>
          <a:miter lim="800000"/>
        </a:ln>
        <a:effectLst/>
      </dsp:spPr>
      <dsp:style>
        <a:lnRef idx="2">
          <a:schemeClr val="dk1"/>
        </a:lnRef>
        <a:fillRef idx="0">
          <a:schemeClr val="dk1"/>
        </a:fillRef>
        <a:effectRef idx="1">
          <a:schemeClr val="dk1"/>
        </a:effectRef>
        <a:fontRef idx="minor">
          <a:schemeClr val="tx1"/>
        </a:fontRef>
      </dsp:style>
    </dsp:sp>
    <dsp:sp modelId="{C60122F2-CE0B-4F7F-B24C-26F12B99FE98}">
      <dsp:nvSpPr>
        <dsp:cNvPr id="0" name=""/>
        <dsp:cNvSpPr/>
      </dsp:nvSpPr>
      <dsp:spPr>
        <a:xfrm>
          <a:off x="6595613" y="234750"/>
          <a:ext cx="1868455" cy="335188"/>
        </a:xfrm>
        <a:custGeom>
          <a:avLst/>
          <a:gdLst/>
          <a:ahLst/>
          <a:cxnLst/>
          <a:rect l="0" t="0" r="0" b="0"/>
          <a:pathLst>
            <a:path>
              <a:moveTo>
                <a:pt x="0" y="335188"/>
              </a:moveTo>
              <a:lnTo>
                <a:pt x="1727645" y="335188"/>
              </a:lnTo>
              <a:lnTo>
                <a:pt x="1727645" y="0"/>
              </a:lnTo>
              <a:lnTo>
                <a:pt x="1868455" y="0"/>
              </a:lnTo>
            </a:path>
          </a:pathLst>
        </a:custGeom>
        <a:noFill/>
        <a:ln w="12700" cap="flat" cmpd="sng" algn="ctr">
          <a:solidFill>
            <a:schemeClr val="dk1"/>
          </a:solidFill>
          <a:prstDash val="solid"/>
          <a:miter lim="800000"/>
        </a:ln>
        <a:effectLst/>
      </dsp:spPr>
      <dsp:style>
        <a:lnRef idx="2">
          <a:schemeClr val="dk1"/>
        </a:lnRef>
        <a:fillRef idx="0">
          <a:schemeClr val="dk1"/>
        </a:fillRef>
        <a:effectRef idx="1">
          <a:schemeClr val="dk1"/>
        </a:effectRef>
        <a:fontRef idx="minor">
          <a:schemeClr val="tx1"/>
        </a:fontRef>
      </dsp:style>
    </dsp:sp>
    <dsp:sp modelId="{64EB3E4B-9DF1-41C2-B537-8771A225FF51}">
      <dsp:nvSpPr>
        <dsp:cNvPr id="0" name=""/>
        <dsp:cNvSpPr/>
      </dsp:nvSpPr>
      <dsp:spPr>
        <a:xfrm>
          <a:off x="2469686" y="569939"/>
          <a:ext cx="1518696" cy="1742920"/>
        </a:xfrm>
        <a:custGeom>
          <a:avLst/>
          <a:gdLst/>
          <a:ahLst/>
          <a:cxnLst/>
          <a:rect l="0" t="0" r="0" b="0"/>
          <a:pathLst>
            <a:path>
              <a:moveTo>
                <a:pt x="0" y="1742920"/>
              </a:moveTo>
              <a:lnTo>
                <a:pt x="1377886" y="1742920"/>
              </a:lnTo>
              <a:lnTo>
                <a:pt x="1377886" y="0"/>
              </a:lnTo>
              <a:lnTo>
                <a:pt x="1518696" y="0"/>
              </a:lnTo>
            </a:path>
          </a:pathLst>
        </a:custGeom>
        <a:noFill/>
        <a:ln w="12700" cap="flat" cmpd="sng" algn="ctr">
          <a:solidFill>
            <a:schemeClr val="dk1"/>
          </a:solidFill>
          <a:prstDash val="solid"/>
          <a:miter lim="800000"/>
        </a:ln>
        <a:effectLst/>
      </dsp:spPr>
      <dsp:style>
        <a:lnRef idx="2">
          <a:schemeClr val="dk1"/>
        </a:lnRef>
        <a:fillRef idx="0">
          <a:schemeClr val="dk1"/>
        </a:fillRef>
        <a:effectRef idx="1">
          <a:schemeClr val="dk1"/>
        </a:effectRef>
        <a:fontRef idx="minor">
          <a:schemeClr val="tx1"/>
        </a:fontRef>
      </dsp:style>
    </dsp:sp>
    <dsp:sp modelId="{77A167E2-E1AF-4D5E-9C92-994B1DE28A97}">
      <dsp:nvSpPr>
        <dsp:cNvPr id="0" name=""/>
        <dsp:cNvSpPr/>
      </dsp:nvSpPr>
      <dsp:spPr>
        <a:xfrm>
          <a:off x="0" y="2012157"/>
          <a:ext cx="2469686" cy="601406"/>
        </a:xfrm>
        <a:prstGeom prst="flowChartAlternateProcess">
          <a:avLst/>
        </a:prstGeom>
        <a:solidFill>
          <a:schemeClr val="accent6">
            <a:lumMod val="25000"/>
            <a:lumOff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36576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mj-lt"/>
            </a:rPr>
            <a:t>Customer Onboarding</a:t>
          </a:r>
        </a:p>
        <a:p>
          <a:pPr marL="0" lvl="0" indent="0" algn="ctr" defTabSz="800100">
            <a:lnSpc>
              <a:spcPct val="90000"/>
            </a:lnSpc>
            <a:spcBef>
              <a:spcPct val="0"/>
            </a:spcBef>
            <a:spcAft>
              <a:spcPct val="35000"/>
            </a:spcAft>
            <a:buNone/>
          </a:pPr>
          <a:endParaRPr lang="en-US" sz="1200" kern="1200">
            <a:solidFill>
              <a:schemeClr val="tx1"/>
            </a:solidFill>
            <a:latin typeface="+mn-lt"/>
          </a:endParaRPr>
        </a:p>
      </dsp:txBody>
      <dsp:txXfrm>
        <a:off x="29358" y="2041515"/>
        <a:ext cx="2410970" cy="542690"/>
      </dsp:txXfrm>
    </dsp:sp>
    <dsp:sp modelId="{C154D395-FDEC-442D-B1F2-E2C2BC8DA9E8}">
      <dsp:nvSpPr>
        <dsp:cNvPr id="0" name=""/>
        <dsp:cNvSpPr/>
      </dsp:nvSpPr>
      <dsp:spPr>
        <a:xfrm>
          <a:off x="3988383" y="314730"/>
          <a:ext cx="2607230" cy="510418"/>
        </a:xfrm>
        <a:prstGeom prst="flowChartPreparation">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mj-lt"/>
            </a:rPr>
            <a:t>Peer to Peer Lending</a:t>
          </a:r>
        </a:p>
      </dsp:txBody>
      <dsp:txXfrm>
        <a:off x="4509829" y="314730"/>
        <a:ext cx="1564338" cy="510418"/>
      </dsp:txXfrm>
    </dsp:sp>
    <dsp:sp modelId="{1CAA445A-AD8E-47CC-897F-3C8B46CD709F}">
      <dsp:nvSpPr>
        <dsp:cNvPr id="0" name=""/>
        <dsp:cNvSpPr/>
      </dsp:nvSpPr>
      <dsp:spPr>
        <a:xfrm>
          <a:off x="8464068" y="892"/>
          <a:ext cx="3042348" cy="467715"/>
        </a:xfrm>
        <a:prstGeom prst="rect">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j-lt"/>
            </a:rPr>
            <a:t>Lenders Credit Authorization</a:t>
          </a:r>
        </a:p>
      </dsp:txBody>
      <dsp:txXfrm>
        <a:off x="8464068" y="892"/>
        <a:ext cx="3042348" cy="467715"/>
      </dsp:txXfrm>
    </dsp:sp>
    <dsp:sp modelId="{0FC596B3-4984-42BA-875C-E6DC39F93D8D}">
      <dsp:nvSpPr>
        <dsp:cNvPr id="0" name=""/>
        <dsp:cNvSpPr/>
      </dsp:nvSpPr>
      <dsp:spPr>
        <a:xfrm>
          <a:off x="8513492" y="707161"/>
          <a:ext cx="2912887" cy="489743"/>
        </a:xfrm>
        <a:prstGeom prst="rect">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j-lt"/>
            </a:rPr>
            <a:t>Borrower credit requests</a:t>
          </a:r>
        </a:p>
      </dsp:txBody>
      <dsp:txXfrm>
        <a:off x="8513492" y="707161"/>
        <a:ext cx="2912887" cy="489743"/>
      </dsp:txXfrm>
    </dsp:sp>
    <dsp:sp modelId="{8C13F162-4804-483F-99F0-4C2CFA804492}">
      <dsp:nvSpPr>
        <dsp:cNvPr id="0" name=""/>
        <dsp:cNvSpPr/>
      </dsp:nvSpPr>
      <dsp:spPr>
        <a:xfrm>
          <a:off x="4120378" y="1803890"/>
          <a:ext cx="2634969" cy="775355"/>
        </a:xfrm>
        <a:prstGeom prst="rect">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mj-lt"/>
            </a:rPr>
            <a:t>Reporting and Monitoring</a:t>
          </a:r>
          <a:endParaRPr lang="en-US" sz="1200" kern="1200">
            <a:solidFill>
              <a:schemeClr val="tx1"/>
            </a:solidFill>
            <a:latin typeface="+mn-lt"/>
          </a:endParaRPr>
        </a:p>
      </dsp:txBody>
      <dsp:txXfrm>
        <a:off x="4120378" y="1803890"/>
        <a:ext cx="2634969" cy="775355"/>
      </dsp:txXfrm>
    </dsp:sp>
    <dsp:sp modelId="{12E9D6E0-FA51-494E-B4D6-F73ADF45470F}">
      <dsp:nvSpPr>
        <dsp:cNvPr id="0" name=""/>
        <dsp:cNvSpPr/>
      </dsp:nvSpPr>
      <dsp:spPr>
        <a:xfrm>
          <a:off x="7512119" y="1340488"/>
          <a:ext cx="3165106" cy="517689"/>
        </a:xfrm>
        <a:prstGeom prst="rect">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j-lt"/>
            </a:rPr>
            <a:t>Transaction digitalization and storage</a:t>
          </a:r>
          <a:endParaRPr lang="en-US" sz="1200" kern="1200">
            <a:solidFill>
              <a:schemeClr val="tx1"/>
            </a:solidFill>
            <a:latin typeface="+mn-lt"/>
          </a:endParaRPr>
        </a:p>
      </dsp:txBody>
      <dsp:txXfrm>
        <a:off x="7512119" y="1340488"/>
        <a:ext cx="3165106" cy="517689"/>
      </dsp:txXfrm>
    </dsp:sp>
    <dsp:sp modelId="{84AD32C3-F733-47FE-A4D8-8A1BC5A26B3A}">
      <dsp:nvSpPr>
        <dsp:cNvPr id="0" name=""/>
        <dsp:cNvSpPr/>
      </dsp:nvSpPr>
      <dsp:spPr>
        <a:xfrm>
          <a:off x="7489730" y="1922171"/>
          <a:ext cx="3043840" cy="538793"/>
        </a:xfrm>
        <a:prstGeom prst="rect">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j-lt"/>
            </a:rPr>
            <a:t>Lender/Borrower Transaction Monitoring</a:t>
          </a:r>
        </a:p>
      </dsp:txBody>
      <dsp:txXfrm>
        <a:off x="7489730" y="1922171"/>
        <a:ext cx="3043840" cy="538793"/>
      </dsp:txXfrm>
    </dsp:sp>
    <dsp:sp modelId="{A2A6E72E-B1B1-4F8E-BDC1-583AA09D64FE}">
      <dsp:nvSpPr>
        <dsp:cNvPr id="0" name=""/>
        <dsp:cNvSpPr/>
      </dsp:nvSpPr>
      <dsp:spPr>
        <a:xfrm>
          <a:off x="7517526" y="2526590"/>
          <a:ext cx="3304185" cy="470937"/>
        </a:xfrm>
        <a:prstGeom prst="rect">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j-lt"/>
            </a:rPr>
            <a:t>Repayment Documentation</a:t>
          </a:r>
        </a:p>
      </dsp:txBody>
      <dsp:txXfrm>
        <a:off x="7517526" y="2526590"/>
        <a:ext cx="3304185" cy="470937"/>
      </dsp:txXfrm>
    </dsp:sp>
    <dsp:sp modelId="{ECEBE82E-8419-43D9-A0C8-65FFBFADF737}">
      <dsp:nvSpPr>
        <dsp:cNvPr id="0" name=""/>
        <dsp:cNvSpPr/>
      </dsp:nvSpPr>
      <dsp:spPr>
        <a:xfrm>
          <a:off x="3988383" y="3973631"/>
          <a:ext cx="2517097" cy="619426"/>
        </a:xfrm>
        <a:prstGeom prst="flowChartTerminator">
          <a:avLst/>
        </a:prstGeom>
        <a:solidFill>
          <a:srgbClr val="FFFF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mj-lt"/>
            </a:rPr>
            <a:t>Risk Assessment</a:t>
          </a:r>
        </a:p>
      </dsp:txBody>
      <dsp:txXfrm>
        <a:off x="4107013" y="4064337"/>
        <a:ext cx="2279837" cy="438014"/>
      </dsp:txXfrm>
    </dsp:sp>
    <dsp:sp modelId="{E68AD8BF-9396-4CBE-BBFE-F4FED8B166FD}">
      <dsp:nvSpPr>
        <dsp:cNvPr id="0" name=""/>
        <dsp:cNvSpPr/>
      </dsp:nvSpPr>
      <dsp:spPr>
        <a:xfrm>
          <a:off x="6787101" y="3368147"/>
          <a:ext cx="3373125" cy="429471"/>
        </a:xfrm>
        <a:prstGeom prst="rect">
          <a:avLst/>
        </a:prstGeom>
        <a:solidFill>
          <a:srgbClr val="FFFF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j-lt"/>
            </a:rPr>
            <a:t>Credit Reputation Review</a:t>
          </a:r>
          <a:endParaRPr lang="en-US" sz="1200" kern="1200">
            <a:solidFill>
              <a:schemeClr val="tx1"/>
            </a:solidFill>
            <a:latin typeface="+mn-lt"/>
          </a:endParaRPr>
        </a:p>
      </dsp:txBody>
      <dsp:txXfrm>
        <a:off x="6787101" y="3368147"/>
        <a:ext cx="3373125" cy="429471"/>
      </dsp:txXfrm>
    </dsp:sp>
    <dsp:sp modelId="{CE7B9139-8AA3-4987-A218-F7BDFDB38D83}">
      <dsp:nvSpPr>
        <dsp:cNvPr id="0" name=""/>
        <dsp:cNvSpPr/>
      </dsp:nvSpPr>
      <dsp:spPr>
        <a:xfrm>
          <a:off x="6787101" y="3973631"/>
          <a:ext cx="2517097" cy="619426"/>
        </a:xfrm>
        <a:prstGeom prst="flowChartTerminator">
          <a:avLst/>
        </a:prstGeom>
        <a:solidFill>
          <a:srgbClr val="FFFF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j-lt"/>
            </a:rPr>
            <a:t>Reputation Scoring</a:t>
          </a:r>
          <a:endParaRPr lang="en-US" sz="1200" kern="1200">
            <a:solidFill>
              <a:schemeClr val="tx1"/>
            </a:solidFill>
            <a:latin typeface="+mn-lt"/>
          </a:endParaRPr>
        </a:p>
      </dsp:txBody>
      <dsp:txXfrm>
        <a:off x="6905731" y="4064337"/>
        <a:ext cx="2279837" cy="438014"/>
      </dsp:txXfrm>
    </dsp:sp>
    <dsp:sp modelId="{F59E7577-A64C-4317-A270-319B05B194DA}">
      <dsp:nvSpPr>
        <dsp:cNvPr id="0" name=""/>
        <dsp:cNvSpPr/>
      </dsp:nvSpPr>
      <dsp:spPr>
        <a:xfrm>
          <a:off x="6787101" y="4769071"/>
          <a:ext cx="3482239" cy="429471"/>
        </a:xfrm>
        <a:prstGeom prst="rect">
          <a:avLst/>
        </a:prstGeom>
        <a:solidFill>
          <a:srgbClr val="FFFF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j-lt"/>
            </a:rPr>
            <a:t>Digital/NFT Collaterals</a:t>
          </a:r>
        </a:p>
      </dsp:txBody>
      <dsp:txXfrm>
        <a:off x="6787101" y="4769071"/>
        <a:ext cx="3482239" cy="42947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12/11/2022</a:t>
            </a:fld>
            <a:endParaRPr lang="en-US"/>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B913A0-8194-43AB-8CE1-D8825DE3150C}" type="slidenum">
              <a:rPr lang="en-US" smtClean="0"/>
              <a:t>6</a:t>
            </a:fld>
            <a:endParaRPr lang="en-US"/>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B913A0-8194-43AB-8CE1-D8825DE3150C}" type="slidenum">
              <a:rPr lang="en-US" smtClean="0"/>
              <a:t>8</a:t>
            </a:fld>
            <a:endParaRPr lang="en-US"/>
          </a:p>
        </p:txBody>
      </p:sp>
    </p:spTree>
    <p:extLst>
      <p:ext uri="{BB962C8B-B14F-4D97-AF65-F5344CB8AC3E}">
        <p14:creationId xmlns:p14="http://schemas.microsoft.com/office/powerpoint/2010/main" val="191185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B913A0-8194-43AB-8CE1-D8825DE3150C}" type="slidenum">
              <a:rPr lang="en-US" smtClean="0"/>
              <a:t>9</a:t>
            </a:fld>
            <a:endParaRPr lang="en-US"/>
          </a:p>
        </p:txBody>
      </p:sp>
    </p:spTree>
    <p:extLst>
      <p:ext uri="{BB962C8B-B14F-4D97-AF65-F5344CB8AC3E}">
        <p14:creationId xmlns:p14="http://schemas.microsoft.com/office/powerpoint/2010/main" val="1068447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B913A0-8194-43AB-8CE1-D8825DE3150C}" type="slidenum">
              <a:rPr lang="en-US" smtClean="0"/>
              <a:t>10</a:t>
            </a:fld>
            <a:endParaRPr lang="en-US"/>
          </a:p>
        </p:txBody>
      </p:sp>
    </p:spTree>
    <p:extLst>
      <p:ext uri="{BB962C8B-B14F-4D97-AF65-F5344CB8AC3E}">
        <p14:creationId xmlns:p14="http://schemas.microsoft.com/office/powerpoint/2010/main" val="1434997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12</a:t>
            </a:fld>
            <a:endParaRPr lang="en-US" dirty="0"/>
          </a:p>
        </p:txBody>
      </p:sp>
    </p:spTree>
    <p:extLst>
      <p:ext uri="{BB962C8B-B14F-4D97-AF65-F5344CB8AC3E}">
        <p14:creationId xmlns:p14="http://schemas.microsoft.com/office/powerpoint/2010/main" val="3393182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B913A0-8194-43AB-8CE1-D8825DE3150C}" type="slidenum">
              <a:rPr lang="en-US" smtClean="0"/>
              <a:t>24</a:t>
            </a:fld>
            <a:endParaRPr lang="en-US"/>
          </a:p>
        </p:txBody>
      </p:sp>
    </p:spTree>
    <p:extLst>
      <p:ext uri="{BB962C8B-B14F-4D97-AF65-F5344CB8AC3E}">
        <p14:creationId xmlns:p14="http://schemas.microsoft.com/office/powerpoint/2010/main" val="170791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2022</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PLEND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2022</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PLEND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2022</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PLEND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2022</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PLEND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2022</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PLEND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2022</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PLEND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2022</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PLEND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PLEND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2022</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PLEND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2022</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PLEND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2022</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PLEND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2022</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PLEND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2022</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PLEND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a:t>Item Title</a:t>
            </a:r>
            <a:endParaRPr lang="en-ZA"/>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a:t>Year</a:t>
            </a:r>
            <a:endParaRPr lang="en-ZA"/>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a:t>Year</a:t>
            </a:r>
            <a:endParaRPr lang="en-ZA"/>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2022</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PLEND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411064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2022</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PLEND Business Plan</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figma.com/proto/9LwbXLMhXnt0XTHDZtiwZ3/ICA-APP?node-id=2%3A6&amp;scaling=scale-down&amp;page-id=0%3A1"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4.jpeg"/><Relationship Id="rId7"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14.jpe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5.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mailto:C2224671@live.tees.ac.uk" TargetMode="External"/><Relationship Id="rId2" Type="http://schemas.openxmlformats.org/officeDocument/2006/relationships/image" Target="../media/image1.jpg"/><Relationship Id="rId1" Type="http://schemas.openxmlformats.org/officeDocument/2006/relationships/slideLayout" Target="../slideLayouts/slideLayout15.xml"/><Relationship Id="rId6" Type="http://schemas.openxmlformats.org/officeDocument/2006/relationships/hyperlink" Target="mailto:B1132214@live.tees.ac.uk" TargetMode="External"/><Relationship Id="rId5" Type="http://schemas.openxmlformats.org/officeDocument/2006/relationships/hyperlink" Target="mailto:C2152655@live.tees.ac.uk" TargetMode="External"/><Relationship Id="rId4" Type="http://schemas.openxmlformats.org/officeDocument/2006/relationships/hyperlink" Target="mailto:W9076382@live.tees.ac.uk"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jp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DD32-5F7A-B3E6-EB4C-3F1B423C603D}"/>
              </a:ext>
            </a:extLst>
          </p:cNvPr>
          <p:cNvSpPr>
            <a:spLocks noGrp="1"/>
          </p:cNvSpPr>
          <p:nvPr>
            <p:ph type="title"/>
          </p:nvPr>
        </p:nvSpPr>
        <p:spPr/>
        <p:txBody>
          <a:bodyPr/>
          <a:lstStyle/>
          <a:p>
            <a:r>
              <a:rPr lang="en-GB"/>
              <a:t>Contemporary Financial Technology</a:t>
            </a:r>
          </a:p>
        </p:txBody>
      </p:sp>
      <p:sp>
        <p:nvSpPr>
          <p:cNvPr id="6" name="Date Placeholder 5">
            <a:extLst>
              <a:ext uri="{FF2B5EF4-FFF2-40B4-BE49-F238E27FC236}">
                <a16:creationId xmlns:a16="http://schemas.microsoft.com/office/drawing/2014/main" id="{D9A62203-823F-CC20-732E-083E705D86C8}"/>
              </a:ext>
            </a:extLst>
          </p:cNvPr>
          <p:cNvSpPr>
            <a:spLocks noGrp="1"/>
          </p:cNvSpPr>
          <p:nvPr>
            <p:ph type="dt" sz="half" idx="10"/>
          </p:nvPr>
        </p:nvSpPr>
        <p:spPr/>
        <p:txBody>
          <a:bodyPr/>
          <a:lstStyle/>
          <a:p>
            <a:r>
              <a:rPr lang="en-US"/>
              <a:t>2022</a:t>
            </a:r>
          </a:p>
        </p:txBody>
      </p:sp>
      <p:sp>
        <p:nvSpPr>
          <p:cNvPr id="7" name="Footer Placeholder 6">
            <a:extLst>
              <a:ext uri="{FF2B5EF4-FFF2-40B4-BE49-F238E27FC236}">
                <a16:creationId xmlns:a16="http://schemas.microsoft.com/office/drawing/2014/main" id="{50E99A0A-5A10-0798-5BD7-5540B6F67306}"/>
              </a:ext>
            </a:extLst>
          </p:cNvPr>
          <p:cNvSpPr>
            <a:spLocks noGrp="1"/>
          </p:cNvSpPr>
          <p:nvPr>
            <p:ph type="ftr" sz="quarter" idx="11"/>
          </p:nvPr>
        </p:nvSpPr>
        <p:spPr/>
        <p:txBody>
          <a:bodyPr/>
          <a:lstStyle/>
          <a:p>
            <a:r>
              <a:rPr lang="en-US"/>
              <a:t>PLEND Business Plan</a:t>
            </a:r>
          </a:p>
        </p:txBody>
      </p:sp>
      <p:sp>
        <p:nvSpPr>
          <p:cNvPr id="8" name="Slide Number Placeholder 7">
            <a:extLst>
              <a:ext uri="{FF2B5EF4-FFF2-40B4-BE49-F238E27FC236}">
                <a16:creationId xmlns:a16="http://schemas.microsoft.com/office/drawing/2014/main" id="{6B9CA421-D983-765B-A0E5-710CA20923FD}"/>
              </a:ext>
            </a:extLst>
          </p:cNvPr>
          <p:cNvSpPr>
            <a:spLocks noGrp="1"/>
          </p:cNvSpPr>
          <p:nvPr>
            <p:ph type="sldNum" sz="quarter" idx="12"/>
          </p:nvPr>
        </p:nvSpPr>
        <p:spPr/>
        <p:txBody>
          <a:bodyPr/>
          <a:lstStyle/>
          <a:p>
            <a:fld id="{B5CEABB6-07DC-46E8-9B57-56EC44A396E5}" type="slidenum">
              <a:rPr lang="en-US" smtClean="0"/>
              <a:t>1</a:t>
            </a:fld>
            <a:endParaRPr lang="en-US"/>
          </a:p>
        </p:txBody>
      </p:sp>
      <p:sp>
        <p:nvSpPr>
          <p:cNvPr id="9" name="Title 1">
            <a:extLst>
              <a:ext uri="{FF2B5EF4-FFF2-40B4-BE49-F238E27FC236}">
                <a16:creationId xmlns:a16="http://schemas.microsoft.com/office/drawing/2014/main" id="{463F9544-212E-FAAB-7FB9-A0A8DE364B88}"/>
              </a:ext>
            </a:extLst>
          </p:cNvPr>
          <p:cNvSpPr txBox="1">
            <a:spLocks/>
          </p:cNvSpPr>
          <p:nvPr/>
        </p:nvSpPr>
        <p:spPr>
          <a:xfrm>
            <a:off x="1066800" y="2872207"/>
            <a:ext cx="10058400" cy="19287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400"/>
              <a:t>A FinTech Solution Presentation</a:t>
            </a:r>
          </a:p>
          <a:p>
            <a:r>
              <a:rPr lang="en-GB" sz="2400"/>
              <a:t>By</a:t>
            </a:r>
          </a:p>
          <a:p>
            <a:r>
              <a:rPr lang="en-GB" sz="2400"/>
              <a:t> Group 3</a:t>
            </a:r>
          </a:p>
        </p:txBody>
      </p:sp>
      <p:pic>
        <p:nvPicPr>
          <p:cNvPr id="4" name="Picture 3" descr="A close-up of a logo&#10;&#10;Description automatically generated with low confidence">
            <a:extLst>
              <a:ext uri="{FF2B5EF4-FFF2-40B4-BE49-F238E27FC236}">
                <a16:creationId xmlns:a16="http://schemas.microsoft.com/office/drawing/2014/main" id="{DC17CC49-C493-406E-A830-3CA878C43BD6}"/>
              </a:ext>
            </a:extLst>
          </p:cNvPr>
          <p:cNvPicPr>
            <a:picLocks noChangeAspect="1"/>
          </p:cNvPicPr>
          <p:nvPr/>
        </p:nvPicPr>
        <p:blipFill>
          <a:blip r:embed="rId2"/>
          <a:stretch>
            <a:fillRect/>
          </a:stretch>
        </p:blipFill>
        <p:spPr>
          <a:xfrm>
            <a:off x="1066800" y="958483"/>
            <a:ext cx="1550255" cy="1550255"/>
          </a:xfrm>
          <a:prstGeom prst="rect">
            <a:avLst/>
          </a:prstGeom>
        </p:spPr>
      </p:pic>
    </p:spTree>
    <p:extLst>
      <p:ext uri="{BB962C8B-B14F-4D97-AF65-F5344CB8AC3E}">
        <p14:creationId xmlns:p14="http://schemas.microsoft.com/office/powerpoint/2010/main" val="1956784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ubble chart&#10;&#10;Description automatically generated with medium confidence">
            <a:extLst>
              <a:ext uri="{FF2B5EF4-FFF2-40B4-BE49-F238E27FC236}">
                <a16:creationId xmlns:a16="http://schemas.microsoft.com/office/drawing/2014/main" id="{9E123AA3-B25A-41E4-9F09-3424B729D469}"/>
              </a:ext>
            </a:extLst>
          </p:cNvPr>
          <p:cNvPicPr>
            <a:picLocks noChangeAspect="1"/>
          </p:cNvPicPr>
          <p:nvPr/>
        </p:nvPicPr>
        <p:blipFill>
          <a:blip r:embed="rId3"/>
          <a:stretch>
            <a:fillRect/>
          </a:stretch>
        </p:blipFill>
        <p:spPr>
          <a:xfrm>
            <a:off x="12032" y="-5891"/>
            <a:ext cx="12192000" cy="6858000"/>
          </a:xfrm>
          <a:prstGeom prst="rect">
            <a:avLst/>
          </a:prstGeo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7736304" y="905069"/>
            <a:ext cx="4443664" cy="914400"/>
          </a:xfrm>
        </p:spPr>
        <p:txBody>
          <a:bodyPr>
            <a:normAutofit fontScale="90000"/>
          </a:bodyPr>
          <a:lstStyle/>
          <a:p>
            <a:br>
              <a:rPr lang="en-US"/>
            </a:br>
            <a:r>
              <a:rPr lang="en-US"/>
              <a:t>Lenders</a:t>
            </a:r>
          </a:p>
        </p:txBody>
      </p:sp>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a:lstStyle/>
          <a:p>
            <a:r>
              <a:rPr lang="en-US">
                <a:solidFill>
                  <a:schemeClr val="bg1">
                    <a:lumMod val="75000"/>
                  </a:schemeClr>
                </a:solidFill>
              </a:rPr>
              <a:t>2022</a:t>
            </a:r>
          </a:p>
        </p:txBody>
      </p:sp>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a:xfrm>
            <a:off x="2824734" y="6378575"/>
            <a:ext cx="4114800" cy="365125"/>
          </a:xfrm>
        </p:spPr>
        <p:txBody>
          <a:bodyPr/>
          <a:lstStyle/>
          <a:p>
            <a:r>
              <a:rPr lang="en-US"/>
              <a:t>PLEND Business Plan</a:t>
            </a:r>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a:p>
        </p:txBody>
      </p:sp>
      <p:sp>
        <p:nvSpPr>
          <p:cNvPr id="12" name="TextBox 11">
            <a:extLst>
              <a:ext uri="{FF2B5EF4-FFF2-40B4-BE49-F238E27FC236}">
                <a16:creationId xmlns:a16="http://schemas.microsoft.com/office/drawing/2014/main" id="{6A8B72A8-DD37-4597-9ADA-FD7F25E6466A}"/>
              </a:ext>
            </a:extLst>
          </p:cNvPr>
          <p:cNvSpPr txBox="1"/>
          <p:nvPr/>
        </p:nvSpPr>
        <p:spPr>
          <a:xfrm>
            <a:off x="10632193" y="0"/>
            <a:ext cx="1583871" cy="369332"/>
          </a:xfrm>
          <a:prstGeom prst="rect">
            <a:avLst/>
          </a:prstGeom>
          <a:solidFill>
            <a:srgbClr val="036E7A"/>
          </a:solidFill>
        </p:spPr>
        <p:txBody>
          <a:bodyPr wrap="square">
            <a:spAutoFit/>
          </a:bodyPr>
          <a:lstStyle/>
          <a:p>
            <a:r>
              <a:rPr lang="en-US" b="1">
                <a:solidFill>
                  <a:schemeClr val="bg1"/>
                </a:solidFill>
              </a:rPr>
              <a:t>User Journey</a:t>
            </a:r>
            <a:endParaRPr lang="en-GB" b="1">
              <a:solidFill>
                <a:schemeClr val="bg1"/>
              </a:solidFill>
            </a:endParaRPr>
          </a:p>
        </p:txBody>
      </p:sp>
      <p:pic>
        <p:nvPicPr>
          <p:cNvPr id="15" name="Picture 14">
            <a:extLst>
              <a:ext uri="{FF2B5EF4-FFF2-40B4-BE49-F238E27FC236}">
                <a16:creationId xmlns:a16="http://schemas.microsoft.com/office/drawing/2014/main" id="{970AF90E-9118-42DE-9C37-2A639EFECB2D}"/>
              </a:ext>
            </a:extLst>
          </p:cNvPr>
          <p:cNvPicPr>
            <a:picLocks noChangeAspect="1"/>
          </p:cNvPicPr>
          <p:nvPr/>
        </p:nvPicPr>
        <p:blipFill>
          <a:blip r:embed="rId4"/>
          <a:stretch>
            <a:fillRect/>
          </a:stretch>
        </p:blipFill>
        <p:spPr>
          <a:xfrm>
            <a:off x="0" y="-5891"/>
            <a:ext cx="8304245" cy="6253832"/>
          </a:xfrm>
          <a:prstGeom prst="rect">
            <a:avLst/>
          </a:prstGeom>
        </p:spPr>
      </p:pic>
      <p:pic>
        <p:nvPicPr>
          <p:cNvPr id="9" name="Picture 8" descr="A close-up of a logo&#10;&#10;Description automatically generated with low confidence">
            <a:extLst>
              <a:ext uri="{FF2B5EF4-FFF2-40B4-BE49-F238E27FC236}">
                <a16:creationId xmlns:a16="http://schemas.microsoft.com/office/drawing/2014/main" id="{E591463A-38B3-4A0E-8184-BEE293F3D0E6}"/>
              </a:ext>
            </a:extLst>
          </p:cNvPr>
          <p:cNvPicPr>
            <a:picLocks noChangeAspect="1"/>
          </p:cNvPicPr>
          <p:nvPr/>
        </p:nvPicPr>
        <p:blipFill>
          <a:blip r:embed="rId5"/>
          <a:stretch>
            <a:fillRect/>
          </a:stretch>
        </p:blipFill>
        <p:spPr>
          <a:xfrm>
            <a:off x="12032" y="5607860"/>
            <a:ext cx="640081" cy="640081"/>
          </a:xfrm>
          <a:prstGeom prst="rect">
            <a:avLst/>
          </a:prstGeom>
        </p:spPr>
      </p:pic>
    </p:spTree>
    <p:extLst>
      <p:ext uri="{BB962C8B-B14F-4D97-AF65-F5344CB8AC3E}">
        <p14:creationId xmlns:p14="http://schemas.microsoft.com/office/powerpoint/2010/main" val="1689327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a:normAutofit/>
          </a:bodyPr>
          <a:lstStyle/>
          <a:p>
            <a:r>
              <a:rPr lang="en-US"/>
              <a:t>User Experience/Journey</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799795" y="2675441"/>
            <a:ext cx="8787111" cy="564318"/>
          </a:xfrm>
        </p:spPr>
        <p:txBody>
          <a:bodyPr/>
          <a:lstStyle/>
          <a:p>
            <a:r>
              <a:rPr lang="en-US" dirty="0">
                <a:hlinkClick r:id="rId2"/>
              </a:rPr>
              <a:t>PLEND Prototype</a:t>
            </a:r>
            <a:endParaRPr lang="en-US" dirty="0"/>
          </a:p>
        </p:txBody>
      </p:sp>
      <p:sp>
        <p:nvSpPr>
          <p:cNvPr id="45" name="Content Placeholder 33">
            <a:extLst>
              <a:ext uri="{FF2B5EF4-FFF2-40B4-BE49-F238E27FC236}">
                <a16:creationId xmlns:a16="http://schemas.microsoft.com/office/drawing/2014/main" id="{C911C704-AC3A-3B4A-818C-F79DBA6526F6}"/>
              </a:ext>
            </a:extLst>
          </p:cNvPr>
          <p:cNvSpPr>
            <a:spLocks noGrp="1"/>
          </p:cNvSpPr>
          <p:nvPr>
            <p:ph idx="21"/>
          </p:nvPr>
        </p:nvSpPr>
        <p:spPr>
          <a:xfrm>
            <a:off x="1657183" y="3265036"/>
            <a:ext cx="4114800" cy="274320"/>
          </a:xfrm>
        </p:spPr>
        <p:txBody>
          <a:bodyPr/>
          <a:lstStyle/>
          <a:p>
            <a:r>
              <a:rPr lang="en-US"/>
              <a:t>Turnaround Time</a:t>
            </a:r>
          </a:p>
        </p:txBody>
      </p:sp>
      <p:sp>
        <p:nvSpPr>
          <p:cNvPr id="44" name="Content Placeholder 32">
            <a:extLst>
              <a:ext uri="{FF2B5EF4-FFF2-40B4-BE49-F238E27FC236}">
                <a16:creationId xmlns:a16="http://schemas.microsoft.com/office/drawing/2014/main" id="{F52A6075-6FBF-5D4F-8457-C7E43D8C6DE0}"/>
              </a:ext>
            </a:extLst>
          </p:cNvPr>
          <p:cNvSpPr>
            <a:spLocks noGrp="1"/>
          </p:cNvSpPr>
          <p:nvPr>
            <p:ph idx="20"/>
          </p:nvPr>
        </p:nvSpPr>
        <p:spPr>
          <a:xfrm>
            <a:off x="1657182" y="3845190"/>
            <a:ext cx="7207685" cy="1574097"/>
          </a:xfrm>
        </p:spPr>
        <p:txBody>
          <a:bodyPr>
            <a:noAutofit/>
          </a:bodyPr>
          <a:lstStyle/>
          <a:p>
            <a:pPr marL="171450" indent="-171450">
              <a:lnSpc>
                <a:spcPct val="107000"/>
              </a:lnSpc>
              <a:spcAft>
                <a:spcPts val="800"/>
              </a:spcAft>
              <a:buFont typeface="Arial" panose="020B0604020202020204" pitchFamily="34" charset="0"/>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Installing and registration – less than 5 mins #AI INTERACTION</a:t>
            </a:r>
          </a:p>
          <a:p>
            <a:pPr marL="171450" indent="-171450">
              <a:lnSpc>
                <a:spcPct val="107000"/>
              </a:lnSpc>
              <a:spcAft>
                <a:spcPts val="800"/>
              </a:spcAft>
              <a:buFont typeface="Arial" panose="020B0604020202020204" pitchFamily="34" charset="0"/>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Background check and rating – 30 mins to an hour #API ACTS</a:t>
            </a:r>
          </a:p>
          <a:p>
            <a:pPr marL="171450" indent="-171450">
              <a:lnSpc>
                <a:spcPct val="107000"/>
              </a:lnSpc>
              <a:spcAft>
                <a:spcPts val="800"/>
              </a:spcAft>
              <a:buFont typeface="Arial" panose="020B0604020202020204" pitchFamily="34" charset="0"/>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Requesting and review – 5 mins</a:t>
            </a:r>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r>
              <a:rPr lang="en-US"/>
              <a:t>2022</a:t>
            </a:r>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r>
              <a:rPr lang="en-US"/>
              <a:t>PLEND Business Plan</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a:p>
        </p:txBody>
      </p:sp>
      <p:pic>
        <p:nvPicPr>
          <p:cNvPr id="9" name="Picture 8" descr="A close-up of a logo&#10;&#10;Description automatically generated with low confidence">
            <a:extLst>
              <a:ext uri="{FF2B5EF4-FFF2-40B4-BE49-F238E27FC236}">
                <a16:creationId xmlns:a16="http://schemas.microsoft.com/office/drawing/2014/main" id="{9A0CE1D6-1A4B-4AC3-8D73-3531F46E6E3A}"/>
              </a:ext>
            </a:extLst>
          </p:cNvPr>
          <p:cNvPicPr>
            <a:picLocks noChangeAspect="1"/>
          </p:cNvPicPr>
          <p:nvPr/>
        </p:nvPicPr>
        <p:blipFill>
          <a:blip r:embed="rId3"/>
          <a:stretch>
            <a:fillRect/>
          </a:stretch>
        </p:blipFill>
        <p:spPr>
          <a:xfrm>
            <a:off x="10586906" y="797105"/>
            <a:ext cx="640081" cy="640081"/>
          </a:xfrm>
          <a:prstGeom prst="rect">
            <a:avLst/>
          </a:prstGeom>
        </p:spPr>
      </p:pic>
    </p:spTree>
    <p:extLst>
      <p:ext uri="{BB962C8B-B14F-4D97-AF65-F5344CB8AC3E}">
        <p14:creationId xmlns:p14="http://schemas.microsoft.com/office/powerpoint/2010/main" val="51704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ubble chart&#10;&#10;Description automatically generated with medium confidence">
            <a:extLst>
              <a:ext uri="{FF2B5EF4-FFF2-40B4-BE49-F238E27FC236}">
                <a16:creationId xmlns:a16="http://schemas.microsoft.com/office/drawing/2014/main" id="{9E123AA3-B25A-41E4-9F09-3424B729D469}"/>
              </a:ext>
            </a:extLst>
          </p:cNvPr>
          <p:cNvPicPr>
            <a:picLocks noChangeAspect="1"/>
          </p:cNvPicPr>
          <p:nvPr/>
        </p:nvPicPr>
        <p:blipFill>
          <a:blip r:embed="rId3"/>
          <a:stretch>
            <a:fillRect/>
          </a:stretch>
        </p:blipFill>
        <p:spPr>
          <a:xfrm>
            <a:off x="12032" y="-5891"/>
            <a:ext cx="12192000" cy="6858000"/>
          </a:xfrm>
          <a:prstGeom prst="rect">
            <a:avLst/>
          </a:prstGeom>
        </p:spPr>
      </p:pic>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a:lstStyle/>
          <a:p>
            <a:r>
              <a:rPr lang="en-US">
                <a:solidFill>
                  <a:schemeClr val="bg1">
                    <a:lumMod val="75000"/>
                  </a:schemeClr>
                </a:solidFill>
              </a:rPr>
              <a:t>2022</a:t>
            </a:r>
            <a:endParaRPr lang="en-US" dirty="0">
              <a:solidFill>
                <a:schemeClr val="bg1">
                  <a:lumMod val="75000"/>
                </a:schemeClr>
              </a:solidFill>
            </a:endParaRPr>
          </a:p>
        </p:txBody>
      </p:sp>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a:xfrm>
            <a:off x="2824734" y="6378575"/>
            <a:ext cx="4114800" cy="365125"/>
          </a:xfrm>
        </p:spPr>
        <p:txBody>
          <a:bodyPr/>
          <a:lstStyle/>
          <a:p>
            <a:r>
              <a:rPr lang="en-US"/>
              <a:t>PLEND Business Plan</a:t>
            </a:r>
            <a:endParaRPr lang="en-US" dirty="0"/>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24" name="Title 1">
            <a:extLst>
              <a:ext uri="{FF2B5EF4-FFF2-40B4-BE49-F238E27FC236}">
                <a16:creationId xmlns:a16="http://schemas.microsoft.com/office/drawing/2014/main" id="{766FCEB7-9825-4C59-B6EA-A63021FD275F}"/>
              </a:ext>
            </a:extLst>
          </p:cNvPr>
          <p:cNvSpPr>
            <a:spLocks noGrp="1"/>
          </p:cNvSpPr>
          <p:nvPr>
            <p:ph type="title"/>
          </p:nvPr>
        </p:nvSpPr>
        <p:spPr>
          <a:xfrm>
            <a:off x="267434" y="5891"/>
            <a:ext cx="4055417" cy="640080"/>
          </a:xfrm>
          <a:noFill/>
        </p:spPr>
        <p:txBody>
          <a:bodyPr>
            <a:normAutofit/>
          </a:bodyPr>
          <a:lstStyle/>
          <a:p>
            <a:r>
              <a:rPr lang="en-US" dirty="0"/>
              <a:t>PLEND Wireframe</a:t>
            </a:r>
          </a:p>
        </p:txBody>
      </p:sp>
      <p:sp>
        <p:nvSpPr>
          <p:cNvPr id="25" name="Slide Number Placeholder 4">
            <a:extLst>
              <a:ext uri="{FF2B5EF4-FFF2-40B4-BE49-F238E27FC236}">
                <a16:creationId xmlns:a16="http://schemas.microsoft.com/office/drawing/2014/main" id="{92D44594-2C1D-4597-815C-D2D0323D714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12</a:t>
            </a:fld>
            <a:endParaRPr lang="en-US" dirty="0"/>
          </a:p>
        </p:txBody>
      </p:sp>
      <p:sp>
        <p:nvSpPr>
          <p:cNvPr id="26" name="Date Placeholder 2">
            <a:extLst>
              <a:ext uri="{FF2B5EF4-FFF2-40B4-BE49-F238E27FC236}">
                <a16:creationId xmlns:a16="http://schemas.microsoft.com/office/drawing/2014/main" id="{C71CD273-7792-4D5D-AB82-6F0FF312F766}"/>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2022</a:t>
            </a:r>
            <a:endParaRPr lang="en-US" dirty="0"/>
          </a:p>
        </p:txBody>
      </p:sp>
      <p:sp>
        <p:nvSpPr>
          <p:cNvPr id="27" name="Footer Placeholder 3">
            <a:extLst>
              <a:ext uri="{FF2B5EF4-FFF2-40B4-BE49-F238E27FC236}">
                <a16:creationId xmlns:a16="http://schemas.microsoft.com/office/drawing/2014/main" id="{16CE0BD0-3FAD-4C4C-A796-BDD0A90E9BE6}"/>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PLEND Business Plan</a:t>
            </a:r>
            <a:endParaRPr lang="en-US" dirty="0"/>
          </a:p>
        </p:txBody>
      </p:sp>
      <p:pic>
        <p:nvPicPr>
          <p:cNvPr id="28" name="Picture 27" descr="Diagram&#10;&#10;Description automatically generated">
            <a:extLst>
              <a:ext uri="{FF2B5EF4-FFF2-40B4-BE49-F238E27FC236}">
                <a16:creationId xmlns:a16="http://schemas.microsoft.com/office/drawing/2014/main" id="{1E697E92-6D84-43D7-97D2-6FC012490F76}"/>
              </a:ext>
            </a:extLst>
          </p:cNvPr>
          <p:cNvPicPr>
            <a:picLocks noChangeAspect="1"/>
          </p:cNvPicPr>
          <p:nvPr/>
        </p:nvPicPr>
        <p:blipFill>
          <a:blip r:embed="rId4"/>
          <a:stretch>
            <a:fillRect/>
          </a:stretch>
        </p:blipFill>
        <p:spPr>
          <a:xfrm>
            <a:off x="5119015" y="188014"/>
            <a:ext cx="2699199" cy="3074300"/>
          </a:xfrm>
          <a:prstGeom prst="rect">
            <a:avLst/>
          </a:prstGeom>
        </p:spPr>
      </p:pic>
      <p:pic>
        <p:nvPicPr>
          <p:cNvPr id="29" name="Picture 28" descr="Diagram&#10;&#10;Description automatically generated">
            <a:extLst>
              <a:ext uri="{FF2B5EF4-FFF2-40B4-BE49-F238E27FC236}">
                <a16:creationId xmlns:a16="http://schemas.microsoft.com/office/drawing/2014/main" id="{068BC870-2F02-4294-9468-7E5272BB97CC}"/>
              </a:ext>
            </a:extLst>
          </p:cNvPr>
          <p:cNvPicPr>
            <a:picLocks noChangeAspect="1"/>
          </p:cNvPicPr>
          <p:nvPr/>
        </p:nvPicPr>
        <p:blipFill>
          <a:blip r:embed="rId5"/>
          <a:stretch>
            <a:fillRect/>
          </a:stretch>
        </p:blipFill>
        <p:spPr>
          <a:xfrm>
            <a:off x="8855638" y="188014"/>
            <a:ext cx="2889682" cy="3074300"/>
          </a:xfrm>
          <a:prstGeom prst="rect">
            <a:avLst/>
          </a:prstGeom>
        </p:spPr>
      </p:pic>
      <p:pic>
        <p:nvPicPr>
          <p:cNvPr id="30" name="Picture 29" descr="Diagram&#10;&#10;Description automatically generated">
            <a:extLst>
              <a:ext uri="{FF2B5EF4-FFF2-40B4-BE49-F238E27FC236}">
                <a16:creationId xmlns:a16="http://schemas.microsoft.com/office/drawing/2014/main" id="{A2570549-834A-47CC-B101-F6D77D2329EA}"/>
              </a:ext>
            </a:extLst>
          </p:cNvPr>
          <p:cNvPicPr>
            <a:picLocks noChangeAspect="1"/>
          </p:cNvPicPr>
          <p:nvPr/>
        </p:nvPicPr>
        <p:blipFill>
          <a:blip r:embed="rId6"/>
          <a:stretch>
            <a:fillRect/>
          </a:stretch>
        </p:blipFill>
        <p:spPr>
          <a:xfrm>
            <a:off x="3159299" y="3429000"/>
            <a:ext cx="1959716" cy="2816352"/>
          </a:xfrm>
          <a:prstGeom prst="rect">
            <a:avLst/>
          </a:prstGeom>
        </p:spPr>
      </p:pic>
      <p:pic>
        <p:nvPicPr>
          <p:cNvPr id="31" name="Picture 30" descr="Text, letter&#10;&#10;Description automatically generated">
            <a:extLst>
              <a:ext uri="{FF2B5EF4-FFF2-40B4-BE49-F238E27FC236}">
                <a16:creationId xmlns:a16="http://schemas.microsoft.com/office/drawing/2014/main" id="{5F89C919-799C-485E-A487-3B9F2F163615}"/>
              </a:ext>
            </a:extLst>
          </p:cNvPr>
          <p:cNvPicPr>
            <a:picLocks noChangeAspect="1"/>
          </p:cNvPicPr>
          <p:nvPr/>
        </p:nvPicPr>
        <p:blipFill>
          <a:blip r:embed="rId7"/>
          <a:stretch>
            <a:fillRect/>
          </a:stretch>
        </p:blipFill>
        <p:spPr>
          <a:xfrm>
            <a:off x="126248" y="3461289"/>
            <a:ext cx="2168895" cy="2784063"/>
          </a:xfrm>
          <a:prstGeom prst="rect">
            <a:avLst/>
          </a:prstGeom>
        </p:spPr>
      </p:pic>
      <p:pic>
        <p:nvPicPr>
          <p:cNvPr id="32" name="Picture 31" descr="Diagram, engineering drawing&#10;&#10;Description automatically generated">
            <a:extLst>
              <a:ext uri="{FF2B5EF4-FFF2-40B4-BE49-F238E27FC236}">
                <a16:creationId xmlns:a16="http://schemas.microsoft.com/office/drawing/2014/main" id="{A934A8F6-6A4C-40DD-9ED2-B67FBB61E7AC}"/>
              </a:ext>
            </a:extLst>
          </p:cNvPr>
          <p:cNvPicPr>
            <a:picLocks noChangeAspect="1"/>
          </p:cNvPicPr>
          <p:nvPr/>
        </p:nvPicPr>
        <p:blipFill>
          <a:blip r:embed="rId8"/>
          <a:stretch>
            <a:fillRect/>
          </a:stretch>
        </p:blipFill>
        <p:spPr>
          <a:xfrm>
            <a:off x="5756153" y="3417300"/>
            <a:ext cx="2220307" cy="2828052"/>
          </a:xfrm>
          <a:prstGeom prst="rect">
            <a:avLst/>
          </a:prstGeom>
        </p:spPr>
      </p:pic>
      <p:pic>
        <p:nvPicPr>
          <p:cNvPr id="34" name="Picture 33" descr="A close-up of a logo&#10;&#10;Description automatically generated with low confidence">
            <a:extLst>
              <a:ext uri="{FF2B5EF4-FFF2-40B4-BE49-F238E27FC236}">
                <a16:creationId xmlns:a16="http://schemas.microsoft.com/office/drawing/2014/main" id="{D2125593-D2B2-4A96-959E-2282C3095656}"/>
              </a:ext>
            </a:extLst>
          </p:cNvPr>
          <p:cNvPicPr>
            <a:picLocks noChangeAspect="1"/>
          </p:cNvPicPr>
          <p:nvPr/>
        </p:nvPicPr>
        <p:blipFill>
          <a:blip r:embed="rId9"/>
          <a:stretch>
            <a:fillRect/>
          </a:stretch>
        </p:blipFill>
        <p:spPr>
          <a:xfrm>
            <a:off x="11562480" y="6218871"/>
            <a:ext cx="640081" cy="640081"/>
          </a:xfrm>
          <a:prstGeom prst="rect">
            <a:avLst/>
          </a:prstGeom>
        </p:spPr>
      </p:pic>
    </p:spTree>
    <p:extLst>
      <p:ext uri="{BB962C8B-B14F-4D97-AF65-F5344CB8AC3E}">
        <p14:creationId xmlns:p14="http://schemas.microsoft.com/office/powerpoint/2010/main" val="183811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933547" y="0"/>
            <a:ext cx="5641914" cy="860552"/>
          </a:xfrm>
        </p:spPr>
        <p:txBody>
          <a:bodyPr>
            <a:normAutofit/>
          </a:bodyPr>
          <a:lstStyle/>
          <a:p>
            <a:r>
              <a:rPr lang="en-US" sz="3600"/>
              <a:t>PLEND Onboarding</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933547" y="5711049"/>
            <a:ext cx="4828854" cy="572798"/>
          </a:xfrm>
        </p:spPr>
        <p:txBody>
          <a:bodyPr>
            <a:normAutofit/>
          </a:bodyPr>
          <a:lstStyle/>
          <a:p>
            <a:r>
              <a:rPr lang="en-US"/>
              <a:t>Existing Customer Login</a:t>
            </a:r>
          </a:p>
        </p:txBody>
      </p:sp>
      <p:pic>
        <p:nvPicPr>
          <p:cNvPr id="7" name="Picture 6">
            <a:extLst>
              <a:ext uri="{FF2B5EF4-FFF2-40B4-BE49-F238E27FC236}">
                <a16:creationId xmlns:a16="http://schemas.microsoft.com/office/drawing/2014/main" id="{0971DAEC-E3F2-C423-C8FD-CC6DDC88D3AD}"/>
              </a:ext>
            </a:extLst>
          </p:cNvPr>
          <p:cNvPicPr>
            <a:picLocks noChangeAspect="1"/>
          </p:cNvPicPr>
          <p:nvPr/>
        </p:nvPicPr>
        <p:blipFill>
          <a:blip r:embed="rId2"/>
          <a:stretch>
            <a:fillRect/>
          </a:stretch>
        </p:blipFill>
        <p:spPr>
          <a:xfrm>
            <a:off x="4162330" y="860552"/>
            <a:ext cx="2482978" cy="5105662"/>
          </a:xfrm>
          <a:prstGeom prst="rect">
            <a:avLst/>
          </a:prstGeom>
        </p:spPr>
      </p:pic>
      <p:pic>
        <p:nvPicPr>
          <p:cNvPr id="9" name="Picture 8">
            <a:extLst>
              <a:ext uri="{FF2B5EF4-FFF2-40B4-BE49-F238E27FC236}">
                <a16:creationId xmlns:a16="http://schemas.microsoft.com/office/drawing/2014/main" id="{598F617F-7D3D-AD78-EB2C-F8063B20A265}"/>
              </a:ext>
            </a:extLst>
          </p:cNvPr>
          <p:cNvPicPr>
            <a:picLocks noChangeAspect="1"/>
          </p:cNvPicPr>
          <p:nvPr/>
        </p:nvPicPr>
        <p:blipFill>
          <a:blip r:embed="rId3"/>
          <a:stretch>
            <a:fillRect/>
          </a:stretch>
        </p:blipFill>
        <p:spPr>
          <a:xfrm>
            <a:off x="7769158" y="835150"/>
            <a:ext cx="2597283" cy="5131064"/>
          </a:xfrm>
          <a:prstGeom prst="rect">
            <a:avLst/>
          </a:prstGeom>
        </p:spPr>
      </p:pic>
      <p:pic>
        <p:nvPicPr>
          <p:cNvPr id="6" name="Picture 5" descr="A close-up of a logo&#10;&#10;Description automatically generated with low confidence">
            <a:extLst>
              <a:ext uri="{FF2B5EF4-FFF2-40B4-BE49-F238E27FC236}">
                <a16:creationId xmlns:a16="http://schemas.microsoft.com/office/drawing/2014/main" id="{9A836948-5124-4380-980E-EFD01C7C32BF}"/>
              </a:ext>
            </a:extLst>
          </p:cNvPr>
          <p:cNvPicPr>
            <a:picLocks noChangeAspect="1"/>
          </p:cNvPicPr>
          <p:nvPr/>
        </p:nvPicPr>
        <p:blipFill>
          <a:blip r:embed="rId4"/>
          <a:stretch>
            <a:fillRect/>
          </a:stretch>
        </p:blipFill>
        <p:spPr>
          <a:xfrm>
            <a:off x="0" y="6217919"/>
            <a:ext cx="640081" cy="640081"/>
          </a:xfrm>
          <a:prstGeom prst="rect">
            <a:avLst/>
          </a:prstGeom>
        </p:spPr>
      </p:pic>
    </p:spTree>
    <p:extLst>
      <p:ext uri="{BB962C8B-B14F-4D97-AF65-F5344CB8AC3E}">
        <p14:creationId xmlns:p14="http://schemas.microsoft.com/office/powerpoint/2010/main" val="40642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933547" y="0"/>
            <a:ext cx="6453572" cy="860552"/>
          </a:xfrm>
        </p:spPr>
        <p:txBody>
          <a:bodyPr>
            <a:normAutofit/>
          </a:bodyPr>
          <a:lstStyle/>
          <a:p>
            <a:r>
              <a:rPr lang="en-US" sz="3600"/>
              <a:t>PLEND Onboarding</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927516" y="5713924"/>
            <a:ext cx="4828854" cy="572798"/>
          </a:xfrm>
        </p:spPr>
        <p:txBody>
          <a:bodyPr>
            <a:normAutofit/>
          </a:bodyPr>
          <a:lstStyle/>
          <a:p>
            <a:r>
              <a:rPr lang="en-US"/>
              <a:t>Existing Customer Password Reset</a:t>
            </a:r>
          </a:p>
        </p:txBody>
      </p:sp>
      <p:pic>
        <p:nvPicPr>
          <p:cNvPr id="6" name="Picture Placeholder 15">
            <a:extLst>
              <a:ext uri="{FF2B5EF4-FFF2-40B4-BE49-F238E27FC236}">
                <a16:creationId xmlns:a16="http://schemas.microsoft.com/office/drawing/2014/main" id="{5E9B8EF7-E7DA-B571-3C6A-7344DBECA07D}"/>
              </a:ext>
            </a:extLst>
          </p:cNvPr>
          <p:cNvPicPr>
            <a:picLocks noChangeAspect="1"/>
          </p:cNvPicPr>
          <p:nvPr/>
        </p:nvPicPr>
        <p:blipFill>
          <a:blip r:embed="rId2"/>
          <a:srcRect/>
          <a:stretch/>
        </p:blipFill>
        <p:spPr>
          <a:xfrm>
            <a:off x="1242440" y="957985"/>
            <a:ext cx="2313100" cy="4658506"/>
          </a:xfrm>
          <a:prstGeom prst="rect">
            <a:avLst/>
          </a:prstGeom>
          <a:solidFill>
            <a:schemeClr val="accent4"/>
          </a:solidFill>
        </p:spPr>
      </p:pic>
      <p:pic>
        <p:nvPicPr>
          <p:cNvPr id="7" name="Picture Placeholder 15">
            <a:extLst>
              <a:ext uri="{FF2B5EF4-FFF2-40B4-BE49-F238E27FC236}">
                <a16:creationId xmlns:a16="http://schemas.microsoft.com/office/drawing/2014/main" id="{1FCE9217-E667-ED1D-8783-520C5A13372A}"/>
              </a:ext>
            </a:extLst>
          </p:cNvPr>
          <p:cNvPicPr>
            <a:picLocks noChangeAspect="1"/>
          </p:cNvPicPr>
          <p:nvPr/>
        </p:nvPicPr>
        <p:blipFill>
          <a:blip r:embed="rId3"/>
          <a:srcRect/>
          <a:stretch/>
        </p:blipFill>
        <p:spPr>
          <a:xfrm>
            <a:off x="5187344" y="983972"/>
            <a:ext cx="2313100" cy="4632521"/>
          </a:xfrm>
          <a:prstGeom prst="rect">
            <a:avLst/>
          </a:prstGeom>
          <a:solidFill>
            <a:schemeClr val="accent4"/>
          </a:solidFill>
        </p:spPr>
      </p:pic>
      <p:pic>
        <p:nvPicPr>
          <p:cNvPr id="8" name="Picture Placeholder 15">
            <a:extLst>
              <a:ext uri="{FF2B5EF4-FFF2-40B4-BE49-F238E27FC236}">
                <a16:creationId xmlns:a16="http://schemas.microsoft.com/office/drawing/2014/main" id="{8B9B4092-8AD2-27FA-695C-165EE78CB645}"/>
              </a:ext>
            </a:extLst>
          </p:cNvPr>
          <p:cNvPicPr>
            <a:picLocks noChangeAspect="1"/>
          </p:cNvPicPr>
          <p:nvPr/>
        </p:nvPicPr>
        <p:blipFill>
          <a:blip r:embed="rId4"/>
          <a:srcRect/>
          <a:stretch/>
        </p:blipFill>
        <p:spPr>
          <a:xfrm>
            <a:off x="8674719" y="983971"/>
            <a:ext cx="2274841" cy="4632520"/>
          </a:xfrm>
          <a:prstGeom prst="rect">
            <a:avLst/>
          </a:prstGeom>
          <a:solidFill>
            <a:schemeClr val="accent4"/>
          </a:solidFill>
        </p:spPr>
      </p:pic>
      <p:pic>
        <p:nvPicPr>
          <p:cNvPr id="9" name="Picture 8" descr="A close-up of a logo&#10;&#10;Description automatically generated with low confidence">
            <a:extLst>
              <a:ext uri="{FF2B5EF4-FFF2-40B4-BE49-F238E27FC236}">
                <a16:creationId xmlns:a16="http://schemas.microsoft.com/office/drawing/2014/main" id="{DFBC1BEC-97B7-49E5-B88D-DB0F3B507C52}"/>
              </a:ext>
            </a:extLst>
          </p:cNvPr>
          <p:cNvPicPr>
            <a:picLocks noChangeAspect="1"/>
          </p:cNvPicPr>
          <p:nvPr/>
        </p:nvPicPr>
        <p:blipFill>
          <a:blip r:embed="rId5"/>
          <a:stretch>
            <a:fillRect/>
          </a:stretch>
        </p:blipFill>
        <p:spPr>
          <a:xfrm>
            <a:off x="0" y="6217919"/>
            <a:ext cx="640081" cy="640081"/>
          </a:xfrm>
          <a:prstGeom prst="rect">
            <a:avLst/>
          </a:prstGeom>
        </p:spPr>
      </p:pic>
    </p:spTree>
    <p:extLst>
      <p:ext uri="{BB962C8B-B14F-4D97-AF65-F5344CB8AC3E}">
        <p14:creationId xmlns:p14="http://schemas.microsoft.com/office/powerpoint/2010/main" val="812864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153002" y="14388"/>
            <a:ext cx="4753381" cy="860552"/>
          </a:xfrm>
        </p:spPr>
        <p:txBody>
          <a:bodyPr>
            <a:normAutofit/>
          </a:bodyPr>
          <a:lstStyle/>
          <a:p>
            <a:r>
              <a:rPr lang="en-US" sz="3600"/>
              <a:t>PLEND Onboarding</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858074" y="5777361"/>
            <a:ext cx="4828854" cy="572798"/>
          </a:xfrm>
        </p:spPr>
        <p:txBody>
          <a:bodyPr>
            <a:normAutofit/>
          </a:bodyPr>
          <a:lstStyle/>
          <a:p>
            <a:r>
              <a:rPr lang="en-US"/>
              <a:t>New Customer Onboarding</a:t>
            </a:r>
          </a:p>
        </p:txBody>
      </p:sp>
      <p:pic>
        <p:nvPicPr>
          <p:cNvPr id="3" name="Picture Placeholder 15">
            <a:extLst>
              <a:ext uri="{FF2B5EF4-FFF2-40B4-BE49-F238E27FC236}">
                <a16:creationId xmlns:a16="http://schemas.microsoft.com/office/drawing/2014/main" id="{214724C4-27B8-30F7-E75F-0B4DA5BA8C47}"/>
              </a:ext>
            </a:extLst>
          </p:cNvPr>
          <p:cNvPicPr>
            <a:picLocks noChangeAspect="1"/>
          </p:cNvPicPr>
          <p:nvPr/>
        </p:nvPicPr>
        <p:blipFill>
          <a:blip r:embed="rId2"/>
          <a:srcRect/>
          <a:stretch/>
        </p:blipFill>
        <p:spPr>
          <a:xfrm>
            <a:off x="4915144" y="917530"/>
            <a:ext cx="2229606" cy="4658506"/>
          </a:xfrm>
          <a:prstGeom prst="rect">
            <a:avLst/>
          </a:prstGeom>
          <a:solidFill>
            <a:schemeClr val="accent4"/>
          </a:solidFill>
        </p:spPr>
      </p:pic>
      <p:pic>
        <p:nvPicPr>
          <p:cNvPr id="6" name="Picture Placeholder 15">
            <a:extLst>
              <a:ext uri="{FF2B5EF4-FFF2-40B4-BE49-F238E27FC236}">
                <a16:creationId xmlns:a16="http://schemas.microsoft.com/office/drawing/2014/main" id="{5E9B8EF7-E7DA-B571-3C6A-7344DBECA07D}"/>
              </a:ext>
            </a:extLst>
          </p:cNvPr>
          <p:cNvPicPr>
            <a:picLocks noChangeAspect="1"/>
          </p:cNvPicPr>
          <p:nvPr/>
        </p:nvPicPr>
        <p:blipFill>
          <a:blip r:embed="rId3"/>
          <a:srcRect/>
          <a:stretch/>
        </p:blipFill>
        <p:spPr>
          <a:xfrm>
            <a:off x="7941002" y="917530"/>
            <a:ext cx="2303515" cy="4658506"/>
          </a:xfrm>
          <a:prstGeom prst="rect">
            <a:avLst/>
          </a:prstGeom>
          <a:solidFill>
            <a:schemeClr val="accent4"/>
          </a:solidFill>
        </p:spPr>
      </p:pic>
      <p:pic>
        <p:nvPicPr>
          <p:cNvPr id="8" name="Picture 7">
            <a:extLst>
              <a:ext uri="{FF2B5EF4-FFF2-40B4-BE49-F238E27FC236}">
                <a16:creationId xmlns:a16="http://schemas.microsoft.com/office/drawing/2014/main" id="{18289D17-AFB1-3D5E-BC91-D2ADEDE0795A}"/>
              </a:ext>
            </a:extLst>
          </p:cNvPr>
          <p:cNvPicPr>
            <a:picLocks noChangeAspect="1"/>
          </p:cNvPicPr>
          <p:nvPr/>
        </p:nvPicPr>
        <p:blipFill>
          <a:blip r:embed="rId4"/>
          <a:stretch>
            <a:fillRect/>
          </a:stretch>
        </p:blipFill>
        <p:spPr>
          <a:xfrm>
            <a:off x="1476630" y="896235"/>
            <a:ext cx="2386235" cy="4679801"/>
          </a:xfrm>
          <a:prstGeom prst="rect">
            <a:avLst/>
          </a:prstGeom>
        </p:spPr>
      </p:pic>
      <p:pic>
        <p:nvPicPr>
          <p:cNvPr id="7" name="Picture 6" descr="A close-up of a logo&#10;&#10;Description automatically generated with low confidence">
            <a:extLst>
              <a:ext uri="{FF2B5EF4-FFF2-40B4-BE49-F238E27FC236}">
                <a16:creationId xmlns:a16="http://schemas.microsoft.com/office/drawing/2014/main" id="{2A28B294-615A-40A4-B5CE-60F89997D055}"/>
              </a:ext>
            </a:extLst>
          </p:cNvPr>
          <p:cNvPicPr>
            <a:picLocks noChangeAspect="1"/>
          </p:cNvPicPr>
          <p:nvPr/>
        </p:nvPicPr>
        <p:blipFill>
          <a:blip r:embed="rId5"/>
          <a:stretch>
            <a:fillRect/>
          </a:stretch>
        </p:blipFill>
        <p:spPr>
          <a:xfrm>
            <a:off x="0" y="6217919"/>
            <a:ext cx="640081" cy="640081"/>
          </a:xfrm>
          <a:prstGeom prst="rect">
            <a:avLst/>
          </a:prstGeom>
        </p:spPr>
      </p:pic>
    </p:spTree>
    <p:extLst>
      <p:ext uri="{BB962C8B-B14F-4D97-AF65-F5344CB8AC3E}">
        <p14:creationId xmlns:p14="http://schemas.microsoft.com/office/powerpoint/2010/main" val="2978469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933547" y="0"/>
            <a:ext cx="4953546" cy="860552"/>
          </a:xfrm>
        </p:spPr>
        <p:txBody>
          <a:bodyPr>
            <a:normAutofit/>
          </a:bodyPr>
          <a:lstStyle/>
          <a:p>
            <a:r>
              <a:rPr lang="en-US" sz="3600"/>
              <a:t>PLEND Onboarding</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858074" y="5777361"/>
            <a:ext cx="4828854" cy="572798"/>
          </a:xfrm>
        </p:spPr>
        <p:txBody>
          <a:bodyPr>
            <a:normAutofit/>
          </a:bodyPr>
          <a:lstStyle/>
          <a:p>
            <a:r>
              <a:rPr lang="en-US"/>
              <a:t>New Customer Onboarding</a:t>
            </a:r>
          </a:p>
        </p:txBody>
      </p:sp>
      <p:pic>
        <p:nvPicPr>
          <p:cNvPr id="16" name="Picture Placeholder 15">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a:blip r:embed="rId2"/>
          <a:srcRect/>
          <a:stretch/>
        </p:blipFill>
        <p:spPr>
          <a:xfrm>
            <a:off x="2980127" y="898225"/>
            <a:ext cx="2284212" cy="4658506"/>
          </a:xfrm>
        </p:spPr>
      </p:pic>
      <p:pic>
        <p:nvPicPr>
          <p:cNvPr id="5" name="Picture 4">
            <a:extLst>
              <a:ext uri="{FF2B5EF4-FFF2-40B4-BE49-F238E27FC236}">
                <a16:creationId xmlns:a16="http://schemas.microsoft.com/office/drawing/2014/main" id="{7D329E2A-F576-D9B3-95BC-66C2D5DA60CC}"/>
              </a:ext>
            </a:extLst>
          </p:cNvPr>
          <p:cNvPicPr>
            <a:picLocks noChangeAspect="1"/>
          </p:cNvPicPr>
          <p:nvPr/>
        </p:nvPicPr>
        <p:blipFill>
          <a:blip r:embed="rId3"/>
          <a:stretch>
            <a:fillRect/>
          </a:stretch>
        </p:blipFill>
        <p:spPr>
          <a:xfrm>
            <a:off x="7227387" y="917530"/>
            <a:ext cx="2476627" cy="4639201"/>
          </a:xfrm>
          <a:prstGeom prst="rect">
            <a:avLst/>
          </a:prstGeom>
        </p:spPr>
      </p:pic>
      <p:pic>
        <p:nvPicPr>
          <p:cNvPr id="6" name="Picture 5" descr="A close-up of a logo&#10;&#10;Description automatically generated with low confidence">
            <a:extLst>
              <a:ext uri="{FF2B5EF4-FFF2-40B4-BE49-F238E27FC236}">
                <a16:creationId xmlns:a16="http://schemas.microsoft.com/office/drawing/2014/main" id="{A804D056-2F85-4732-B207-3B3C1FD0326A}"/>
              </a:ext>
            </a:extLst>
          </p:cNvPr>
          <p:cNvPicPr>
            <a:picLocks noChangeAspect="1"/>
          </p:cNvPicPr>
          <p:nvPr/>
        </p:nvPicPr>
        <p:blipFill>
          <a:blip r:embed="rId4"/>
          <a:stretch>
            <a:fillRect/>
          </a:stretch>
        </p:blipFill>
        <p:spPr>
          <a:xfrm>
            <a:off x="0" y="6217919"/>
            <a:ext cx="640081" cy="640081"/>
          </a:xfrm>
          <a:prstGeom prst="rect">
            <a:avLst/>
          </a:prstGeom>
        </p:spPr>
      </p:pic>
    </p:spTree>
    <p:extLst>
      <p:ext uri="{BB962C8B-B14F-4D97-AF65-F5344CB8AC3E}">
        <p14:creationId xmlns:p14="http://schemas.microsoft.com/office/powerpoint/2010/main" val="2774399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933547" y="0"/>
            <a:ext cx="4953546" cy="860552"/>
          </a:xfrm>
        </p:spPr>
        <p:txBody>
          <a:bodyPr>
            <a:normAutofit/>
          </a:bodyPr>
          <a:lstStyle/>
          <a:p>
            <a:r>
              <a:rPr lang="en-US" sz="3600"/>
              <a:t>PLEND Onboarding</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858074" y="5777361"/>
            <a:ext cx="4828854" cy="572798"/>
          </a:xfrm>
        </p:spPr>
        <p:txBody>
          <a:bodyPr>
            <a:normAutofit/>
          </a:bodyPr>
          <a:lstStyle/>
          <a:p>
            <a:r>
              <a:rPr lang="en-US"/>
              <a:t>New Customer Onboarding</a:t>
            </a:r>
          </a:p>
        </p:txBody>
      </p:sp>
      <p:pic>
        <p:nvPicPr>
          <p:cNvPr id="6" name="Picture Placeholder 15">
            <a:extLst>
              <a:ext uri="{FF2B5EF4-FFF2-40B4-BE49-F238E27FC236}">
                <a16:creationId xmlns:a16="http://schemas.microsoft.com/office/drawing/2014/main" id="{5E9B8EF7-E7DA-B571-3C6A-7344DBECA07D}"/>
              </a:ext>
            </a:extLst>
          </p:cNvPr>
          <p:cNvPicPr>
            <a:picLocks noChangeAspect="1"/>
          </p:cNvPicPr>
          <p:nvPr/>
        </p:nvPicPr>
        <p:blipFill>
          <a:blip r:embed="rId2"/>
          <a:srcRect/>
          <a:stretch/>
        </p:blipFill>
        <p:spPr>
          <a:xfrm>
            <a:off x="7341950" y="944560"/>
            <a:ext cx="2303515" cy="4639201"/>
          </a:xfrm>
          <a:prstGeom prst="rect">
            <a:avLst/>
          </a:prstGeom>
          <a:solidFill>
            <a:schemeClr val="accent4"/>
          </a:solidFill>
        </p:spPr>
      </p:pic>
      <p:pic>
        <p:nvPicPr>
          <p:cNvPr id="4" name="Picture 3">
            <a:extLst>
              <a:ext uri="{FF2B5EF4-FFF2-40B4-BE49-F238E27FC236}">
                <a16:creationId xmlns:a16="http://schemas.microsoft.com/office/drawing/2014/main" id="{76766A25-7ACA-9FBB-8648-1595180E2FB0}"/>
              </a:ext>
            </a:extLst>
          </p:cNvPr>
          <p:cNvPicPr>
            <a:picLocks noChangeAspect="1"/>
          </p:cNvPicPr>
          <p:nvPr/>
        </p:nvPicPr>
        <p:blipFill>
          <a:blip r:embed="rId3"/>
          <a:stretch>
            <a:fillRect/>
          </a:stretch>
        </p:blipFill>
        <p:spPr>
          <a:xfrm>
            <a:off x="2433749" y="890498"/>
            <a:ext cx="2648086" cy="4693263"/>
          </a:xfrm>
          <a:prstGeom prst="rect">
            <a:avLst/>
          </a:prstGeom>
        </p:spPr>
      </p:pic>
      <p:pic>
        <p:nvPicPr>
          <p:cNvPr id="7" name="Picture 6" descr="A close-up of a logo&#10;&#10;Description automatically generated with low confidence">
            <a:extLst>
              <a:ext uri="{FF2B5EF4-FFF2-40B4-BE49-F238E27FC236}">
                <a16:creationId xmlns:a16="http://schemas.microsoft.com/office/drawing/2014/main" id="{86D4E731-9E0B-445C-B5A1-D89768AB2071}"/>
              </a:ext>
            </a:extLst>
          </p:cNvPr>
          <p:cNvPicPr>
            <a:picLocks noChangeAspect="1"/>
          </p:cNvPicPr>
          <p:nvPr/>
        </p:nvPicPr>
        <p:blipFill>
          <a:blip r:embed="rId4"/>
          <a:stretch>
            <a:fillRect/>
          </a:stretch>
        </p:blipFill>
        <p:spPr>
          <a:xfrm>
            <a:off x="0" y="6217919"/>
            <a:ext cx="640081" cy="640081"/>
          </a:xfrm>
          <a:prstGeom prst="rect">
            <a:avLst/>
          </a:prstGeom>
        </p:spPr>
      </p:pic>
    </p:spTree>
    <p:extLst>
      <p:ext uri="{BB962C8B-B14F-4D97-AF65-F5344CB8AC3E}">
        <p14:creationId xmlns:p14="http://schemas.microsoft.com/office/powerpoint/2010/main" val="2776898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933546" y="0"/>
            <a:ext cx="8117987" cy="860552"/>
          </a:xfrm>
        </p:spPr>
        <p:txBody>
          <a:bodyPr>
            <a:normAutofit/>
          </a:bodyPr>
          <a:lstStyle/>
          <a:p>
            <a:r>
              <a:rPr lang="en-US" sz="3600"/>
              <a:t>PLEND Peer to Peer Lending</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1063558" y="5790513"/>
            <a:ext cx="4828854" cy="572798"/>
          </a:xfrm>
        </p:spPr>
        <p:txBody>
          <a:bodyPr>
            <a:normAutofit/>
          </a:bodyPr>
          <a:lstStyle/>
          <a:p>
            <a:r>
              <a:rPr lang="en-US"/>
              <a:t>Dashboard</a:t>
            </a:r>
          </a:p>
        </p:txBody>
      </p:sp>
      <p:pic>
        <p:nvPicPr>
          <p:cNvPr id="16" name="Picture Placeholder 15">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a:blip r:embed="rId2"/>
          <a:srcRect/>
          <a:stretch/>
        </p:blipFill>
        <p:spPr>
          <a:xfrm>
            <a:off x="2892264" y="991984"/>
            <a:ext cx="2518300" cy="4368579"/>
          </a:xfrm>
        </p:spPr>
      </p:pic>
      <p:pic>
        <p:nvPicPr>
          <p:cNvPr id="4" name="Picture 3">
            <a:extLst>
              <a:ext uri="{FF2B5EF4-FFF2-40B4-BE49-F238E27FC236}">
                <a16:creationId xmlns:a16="http://schemas.microsoft.com/office/drawing/2014/main" id="{2409F4FF-C170-CD91-F4D9-965318BD2481}"/>
              </a:ext>
            </a:extLst>
          </p:cNvPr>
          <p:cNvPicPr>
            <a:picLocks noChangeAspect="1"/>
          </p:cNvPicPr>
          <p:nvPr/>
        </p:nvPicPr>
        <p:blipFill>
          <a:blip r:embed="rId3"/>
          <a:stretch>
            <a:fillRect/>
          </a:stretch>
        </p:blipFill>
        <p:spPr>
          <a:xfrm>
            <a:off x="7585173" y="991985"/>
            <a:ext cx="2559182" cy="4368579"/>
          </a:xfrm>
          <a:prstGeom prst="rect">
            <a:avLst/>
          </a:prstGeom>
        </p:spPr>
      </p:pic>
      <p:pic>
        <p:nvPicPr>
          <p:cNvPr id="6" name="Picture 5" descr="A close-up of a logo&#10;&#10;Description automatically generated with low confidence">
            <a:extLst>
              <a:ext uri="{FF2B5EF4-FFF2-40B4-BE49-F238E27FC236}">
                <a16:creationId xmlns:a16="http://schemas.microsoft.com/office/drawing/2014/main" id="{A3ECC919-7FAA-4A3C-8583-846D71C173A1}"/>
              </a:ext>
            </a:extLst>
          </p:cNvPr>
          <p:cNvPicPr>
            <a:picLocks noChangeAspect="1"/>
          </p:cNvPicPr>
          <p:nvPr/>
        </p:nvPicPr>
        <p:blipFill>
          <a:blip r:embed="rId4"/>
          <a:stretch>
            <a:fillRect/>
          </a:stretch>
        </p:blipFill>
        <p:spPr>
          <a:xfrm>
            <a:off x="0" y="6217919"/>
            <a:ext cx="640081" cy="640081"/>
          </a:xfrm>
          <a:prstGeom prst="rect">
            <a:avLst/>
          </a:prstGeom>
        </p:spPr>
      </p:pic>
    </p:spTree>
    <p:extLst>
      <p:ext uri="{BB962C8B-B14F-4D97-AF65-F5344CB8AC3E}">
        <p14:creationId xmlns:p14="http://schemas.microsoft.com/office/powerpoint/2010/main" val="1150236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933546" y="0"/>
            <a:ext cx="8117987" cy="860552"/>
          </a:xfrm>
        </p:spPr>
        <p:txBody>
          <a:bodyPr>
            <a:normAutofit/>
          </a:bodyPr>
          <a:lstStyle/>
          <a:p>
            <a:r>
              <a:rPr lang="en-US" sz="3600"/>
              <a:t>PLEND Peer to Peer Lending</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1063558" y="5790513"/>
            <a:ext cx="4828854" cy="572798"/>
          </a:xfrm>
        </p:spPr>
        <p:txBody>
          <a:bodyPr>
            <a:normAutofit/>
          </a:bodyPr>
          <a:lstStyle/>
          <a:p>
            <a:r>
              <a:rPr lang="en-US"/>
              <a:t>Wallet Funding </a:t>
            </a:r>
          </a:p>
        </p:txBody>
      </p:sp>
      <p:pic>
        <p:nvPicPr>
          <p:cNvPr id="7" name="Picture 6">
            <a:extLst>
              <a:ext uri="{FF2B5EF4-FFF2-40B4-BE49-F238E27FC236}">
                <a16:creationId xmlns:a16="http://schemas.microsoft.com/office/drawing/2014/main" id="{CE271FAA-944A-08E7-289D-BD19D10688F7}"/>
              </a:ext>
            </a:extLst>
          </p:cNvPr>
          <p:cNvPicPr>
            <a:picLocks noChangeAspect="1"/>
          </p:cNvPicPr>
          <p:nvPr/>
        </p:nvPicPr>
        <p:blipFill>
          <a:blip r:embed="rId2"/>
          <a:stretch>
            <a:fillRect/>
          </a:stretch>
        </p:blipFill>
        <p:spPr>
          <a:xfrm>
            <a:off x="7308052" y="991985"/>
            <a:ext cx="2597283" cy="4368579"/>
          </a:xfrm>
          <a:prstGeom prst="rect">
            <a:avLst/>
          </a:prstGeom>
        </p:spPr>
      </p:pic>
      <p:pic>
        <p:nvPicPr>
          <p:cNvPr id="8" name="Picture 7">
            <a:extLst>
              <a:ext uri="{FF2B5EF4-FFF2-40B4-BE49-F238E27FC236}">
                <a16:creationId xmlns:a16="http://schemas.microsoft.com/office/drawing/2014/main" id="{F12B9E56-65BC-A22E-6EE1-36C0D16F8F96}"/>
              </a:ext>
            </a:extLst>
          </p:cNvPr>
          <p:cNvPicPr>
            <a:picLocks noChangeAspect="1"/>
          </p:cNvPicPr>
          <p:nvPr/>
        </p:nvPicPr>
        <p:blipFill>
          <a:blip r:embed="rId3"/>
          <a:stretch>
            <a:fillRect/>
          </a:stretch>
        </p:blipFill>
        <p:spPr>
          <a:xfrm>
            <a:off x="3150961" y="991984"/>
            <a:ext cx="2609984" cy="4368579"/>
          </a:xfrm>
          <a:prstGeom prst="rect">
            <a:avLst/>
          </a:prstGeom>
        </p:spPr>
      </p:pic>
      <p:pic>
        <p:nvPicPr>
          <p:cNvPr id="6" name="Picture 5" descr="A close-up of a logo&#10;&#10;Description automatically generated with low confidence">
            <a:extLst>
              <a:ext uri="{FF2B5EF4-FFF2-40B4-BE49-F238E27FC236}">
                <a16:creationId xmlns:a16="http://schemas.microsoft.com/office/drawing/2014/main" id="{DE171312-997C-4E6E-83D0-5D304FA89241}"/>
              </a:ext>
            </a:extLst>
          </p:cNvPr>
          <p:cNvPicPr>
            <a:picLocks noChangeAspect="1"/>
          </p:cNvPicPr>
          <p:nvPr/>
        </p:nvPicPr>
        <p:blipFill>
          <a:blip r:embed="rId4"/>
          <a:stretch>
            <a:fillRect/>
          </a:stretch>
        </p:blipFill>
        <p:spPr>
          <a:xfrm>
            <a:off x="0" y="6217919"/>
            <a:ext cx="640081" cy="640081"/>
          </a:xfrm>
          <a:prstGeom prst="rect">
            <a:avLst/>
          </a:prstGeom>
        </p:spPr>
      </p:pic>
    </p:spTree>
    <p:extLst>
      <p:ext uri="{BB962C8B-B14F-4D97-AF65-F5344CB8AC3E}">
        <p14:creationId xmlns:p14="http://schemas.microsoft.com/office/powerpoint/2010/main" val="1758647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86845" y="694055"/>
            <a:ext cx="10515600" cy="640080"/>
          </a:xfrm>
        </p:spPr>
        <p:txBody>
          <a:bodyPr/>
          <a:lstStyle/>
          <a:p>
            <a:r>
              <a:rPr lang="en-US"/>
              <a:t>Meet the PLEND Team</a:t>
            </a:r>
          </a:p>
        </p:txBody>
      </p:sp>
      <p:pic>
        <p:nvPicPr>
          <p:cNvPr id="29" name="Picture Placeholder 28">
            <a:extLst>
              <a:ext uri="{FF2B5EF4-FFF2-40B4-BE49-F238E27FC236}">
                <a16:creationId xmlns:a16="http://schemas.microsoft.com/office/drawing/2014/main" id="{F3880EE0-FA5E-42D5-8271-3D73977F580D}"/>
              </a:ext>
            </a:extLst>
          </p:cNvPr>
          <p:cNvPicPr>
            <a:picLocks noGrp="1" noChangeAspect="1"/>
          </p:cNvPicPr>
          <p:nvPr>
            <p:ph type="pic" sz="quarter" idx="15"/>
          </p:nvPr>
        </p:nvPicPr>
        <p:blipFill rotWithShape="1">
          <a:blip r:embed="rId2"/>
          <a:srcRect t="24464"/>
          <a:stretch/>
        </p:blipFill>
        <p:spPr>
          <a:xfrm>
            <a:off x="947238" y="2004717"/>
            <a:ext cx="1994400" cy="3033788"/>
          </a:xfrm>
          <a:ln w="88900">
            <a:miter lim="800000"/>
          </a:ln>
          <a:effectLst>
            <a:outerShdw blurRad="127000" dist="38100" dir="2700000" algn="tl" rotWithShape="0">
              <a:prstClr val="black">
                <a:alpha val="40000"/>
              </a:prstClr>
            </a:outerShdw>
          </a:effectLst>
        </p:spPr>
      </p:pic>
      <p:sp>
        <p:nvSpPr>
          <p:cNvPr id="8" name="Text Placeholder 7">
            <a:extLst>
              <a:ext uri="{FF2B5EF4-FFF2-40B4-BE49-F238E27FC236}">
                <a16:creationId xmlns:a16="http://schemas.microsoft.com/office/drawing/2014/main" id="{DF46CE38-1E0F-4E8B-92C5-39AA77E52443}"/>
              </a:ext>
            </a:extLst>
          </p:cNvPr>
          <p:cNvSpPr>
            <a:spLocks noGrp="1"/>
          </p:cNvSpPr>
          <p:nvPr>
            <p:ph type="body" sz="quarter" idx="19"/>
          </p:nvPr>
        </p:nvSpPr>
        <p:spPr>
          <a:xfrm>
            <a:off x="838200" y="5249545"/>
            <a:ext cx="2103438" cy="274320"/>
          </a:xfrm>
        </p:spPr>
        <p:txBody>
          <a:bodyPr/>
          <a:lstStyle/>
          <a:p>
            <a:r>
              <a:rPr lang="en-US"/>
              <a:t>Salisu Abdullahi</a:t>
            </a:r>
          </a:p>
        </p:txBody>
      </p:sp>
      <p:sp>
        <p:nvSpPr>
          <p:cNvPr id="18" name="Text Placeholder 17">
            <a:extLst>
              <a:ext uri="{FF2B5EF4-FFF2-40B4-BE49-F238E27FC236}">
                <a16:creationId xmlns:a16="http://schemas.microsoft.com/office/drawing/2014/main" id="{C233B739-EA91-40DC-B361-7B22D9E5992D}"/>
              </a:ext>
            </a:extLst>
          </p:cNvPr>
          <p:cNvSpPr>
            <a:spLocks noGrp="1"/>
          </p:cNvSpPr>
          <p:nvPr>
            <p:ph type="body" sz="quarter" idx="21"/>
          </p:nvPr>
        </p:nvSpPr>
        <p:spPr>
          <a:xfrm>
            <a:off x="3642678" y="5249545"/>
            <a:ext cx="2103438" cy="274320"/>
          </a:xfrm>
        </p:spPr>
        <p:txBody>
          <a:bodyPr/>
          <a:lstStyle/>
          <a:p>
            <a:r>
              <a:rPr lang="en-US"/>
              <a:t>Afolake Olayemi</a:t>
            </a:r>
          </a:p>
        </p:txBody>
      </p:sp>
      <p:sp>
        <p:nvSpPr>
          <p:cNvPr id="20" name="Text Placeholder 19">
            <a:extLst>
              <a:ext uri="{FF2B5EF4-FFF2-40B4-BE49-F238E27FC236}">
                <a16:creationId xmlns:a16="http://schemas.microsoft.com/office/drawing/2014/main" id="{940EF05F-D143-4A4E-A3CF-65E5CF2A0B8A}"/>
              </a:ext>
            </a:extLst>
          </p:cNvPr>
          <p:cNvSpPr>
            <a:spLocks noGrp="1"/>
          </p:cNvSpPr>
          <p:nvPr>
            <p:ph type="body" sz="quarter" idx="23"/>
          </p:nvPr>
        </p:nvSpPr>
        <p:spPr>
          <a:xfrm>
            <a:off x="6446204" y="5249545"/>
            <a:ext cx="2103438" cy="274320"/>
          </a:xfrm>
        </p:spPr>
        <p:txBody>
          <a:bodyPr/>
          <a:lstStyle/>
          <a:p>
            <a:r>
              <a:rPr lang="en-US"/>
              <a:t>Christina Georgiou</a:t>
            </a:r>
          </a:p>
        </p:txBody>
      </p:sp>
      <p:sp>
        <p:nvSpPr>
          <p:cNvPr id="22" name="Text Placeholder 21">
            <a:extLst>
              <a:ext uri="{FF2B5EF4-FFF2-40B4-BE49-F238E27FC236}">
                <a16:creationId xmlns:a16="http://schemas.microsoft.com/office/drawing/2014/main" id="{C03C7179-C3FF-46C1-8E01-AC087B88C235}"/>
              </a:ext>
            </a:extLst>
          </p:cNvPr>
          <p:cNvSpPr>
            <a:spLocks noGrp="1"/>
          </p:cNvSpPr>
          <p:nvPr>
            <p:ph type="body" sz="quarter" idx="25"/>
          </p:nvPr>
        </p:nvSpPr>
        <p:spPr>
          <a:xfrm>
            <a:off x="9249412" y="5249545"/>
            <a:ext cx="2103438" cy="274320"/>
          </a:xfrm>
        </p:spPr>
        <p:txBody>
          <a:bodyPr/>
          <a:lstStyle/>
          <a:p>
            <a:r>
              <a:rPr lang="en-US"/>
              <a:t>Odesola Oluwasegun</a:t>
            </a:r>
          </a:p>
        </p:txBody>
      </p:sp>
      <p:sp>
        <p:nvSpPr>
          <p:cNvPr id="3" name="Date Placeholder 2">
            <a:extLst>
              <a:ext uri="{FF2B5EF4-FFF2-40B4-BE49-F238E27FC236}">
                <a16:creationId xmlns:a16="http://schemas.microsoft.com/office/drawing/2014/main" id="{F39FF936-8D81-42BA-AE11-83A5B33666F3}"/>
              </a:ext>
            </a:extLst>
          </p:cNvPr>
          <p:cNvSpPr>
            <a:spLocks noGrp="1"/>
          </p:cNvSpPr>
          <p:nvPr>
            <p:ph type="dt" sz="half" idx="10"/>
          </p:nvPr>
        </p:nvSpPr>
        <p:spPr>
          <a:xfrm>
            <a:off x="838200" y="6356350"/>
            <a:ext cx="2743200" cy="365125"/>
          </a:xfrm>
        </p:spPr>
        <p:txBody>
          <a:bodyPr/>
          <a:lstStyle/>
          <a:p>
            <a:r>
              <a:rPr lang="en-US"/>
              <a:t>2022</a:t>
            </a:r>
          </a:p>
        </p:txBody>
      </p:sp>
      <p:sp>
        <p:nvSpPr>
          <p:cNvPr id="4" name="Footer Placeholder 3">
            <a:extLst>
              <a:ext uri="{FF2B5EF4-FFF2-40B4-BE49-F238E27FC236}">
                <a16:creationId xmlns:a16="http://schemas.microsoft.com/office/drawing/2014/main" id="{2EEB76C5-C47C-4947-B895-9BBB7C93F508}"/>
              </a:ext>
            </a:extLst>
          </p:cNvPr>
          <p:cNvSpPr>
            <a:spLocks noGrp="1"/>
          </p:cNvSpPr>
          <p:nvPr>
            <p:ph type="ftr" sz="quarter" idx="11"/>
          </p:nvPr>
        </p:nvSpPr>
        <p:spPr>
          <a:xfrm>
            <a:off x="4038600" y="6356350"/>
            <a:ext cx="4114800" cy="365125"/>
          </a:xfrm>
        </p:spPr>
        <p:txBody>
          <a:bodyPr/>
          <a:lstStyle/>
          <a:p>
            <a:r>
              <a:rPr lang="en-US"/>
              <a:t>PLEND Business Plan</a:t>
            </a:r>
          </a:p>
        </p:txBody>
      </p:sp>
      <p:sp>
        <p:nvSpPr>
          <p:cNvPr id="5" name="Slide Number Placeholder 4">
            <a:extLst>
              <a:ext uri="{FF2B5EF4-FFF2-40B4-BE49-F238E27FC236}">
                <a16:creationId xmlns:a16="http://schemas.microsoft.com/office/drawing/2014/main" id="{1D394544-C9EA-4CC9-A8CE-78087E8661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a:p>
        </p:txBody>
      </p:sp>
      <p:sp>
        <p:nvSpPr>
          <p:cNvPr id="14" name="Title 1">
            <a:extLst>
              <a:ext uri="{FF2B5EF4-FFF2-40B4-BE49-F238E27FC236}">
                <a16:creationId xmlns:a16="http://schemas.microsoft.com/office/drawing/2014/main" id="{EA5A9DED-CFC3-49EE-89CF-A56E245EC3BA}"/>
              </a:ext>
            </a:extLst>
          </p:cNvPr>
          <p:cNvSpPr txBox="1">
            <a:spLocks/>
          </p:cNvSpPr>
          <p:nvPr/>
        </p:nvSpPr>
        <p:spPr>
          <a:xfrm>
            <a:off x="176747" y="611377"/>
            <a:ext cx="5684983" cy="2181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endParaRPr lang="en-US"/>
          </a:p>
        </p:txBody>
      </p:sp>
      <p:pic>
        <p:nvPicPr>
          <p:cNvPr id="21" name="Picture Placeholder 20" descr="A person with curly hair&#10;&#10;Description automatically generated with medium confidence">
            <a:extLst>
              <a:ext uri="{FF2B5EF4-FFF2-40B4-BE49-F238E27FC236}">
                <a16:creationId xmlns:a16="http://schemas.microsoft.com/office/drawing/2014/main" id="{5514FB20-654B-448F-9FFC-AA50FF792833}"/>
              </a:ext>
            </a:extLst>
          </p:cNvPr>
          <p:cNvPicPr>
            <a:picLocks noGrp="1" noChangeAspect="1"/>
          </p:cNvPicPr>
          <p:nvPr>
            <p:ph type="pic" sz="quarter" idx="17"/>
          </p:nvPr>
        </p:nvPicPr>
        <p:blipFill>
          <a:blip r:embed="rId3"/>
          <a:srcRect l="14156" r="14156"/>
          <a:stretch>
            <a:fillRect/>
          </a:stretch>
        </p:blipFill>
        <p:spPr/>
      </p:pic>
      <p:pic>
        <p:nvPicPr>
          <p:cNvPr id="26" name="Picture Placeholder 25" descr="A close-up of a person smiling&#10;&#10;Description automatically generated with medium confidence">
            <a:extLst>
              <a:ext uri="{FF2B5EF4-FFF2-40B4-BE49-F238E27FC236}">
                <a16:creationId xmlns:a16="http://schemas.microsoft.com/office/drawing/2014/main" id="{DBB4A992-3CF1-4512-9D9A-8E0EEF9196CE}"/>
              </a:ext>
            </a:extLst>
          </p:cNvPr>
          <p:cNvPicPr>
            <a:picLocks noGrp="1" noChangeAspect="1"/>
          </p:cNvPicPr>
          <p:nvPr>
            <p:ph type="pic" sz="quarter" idx="18"/>
          </p:nvPr>
        </p:nvPicPr>
        <p:blipFill>
          <a:blip r:embed="rId4"/>
          <a:srcRect l="14156" r="14156"/>
          <a:stretch>
            <a:fillRect/>
          </a:stretch>
        </p:blipFill>
        <p:spPr>
          <a:xfrm>
            <a:off x="9248775" y="1974850"/>
            <a:ext cx="2103438" cy="3017838"/>
          </a:xfrm>
        </p:spPr>
      </p:pic>
      <p:pic>
        <p:nvPicPr>
          <p:cNvPr id="34" name="Picture Placeholder 20">
            <a:extLst>
              <a:ext uri="{FF2B5EF4-FFF2-40B4-BE49-F238E27FC236}">
                <a16:creationId xmlns:a16="http://schemas.microsoft.com/office/drawing/2014/main" id="{07B5E872-C759-40D3-9ED6-87F506765F1B}"/>
              </a:ext>
            </a:extLst>
          </p:cNvPr>
          <p:cNvPicPr>
            <a:picLocks noChangeAspect="1"/>
          </p:cNvPicPr>
          <p:nvPr/>
        </p:nvPicPr>
        <p:blipFill>
          <a:blip r:embed="rId5"/>
          <a:srcRect l="14158" r="14158"/>
          <a:stretch/>
        </p:blipFill>
        <p:spPr>
          <a:xfrm>
            <a:off x="3872955" y="1958836"/>
            <a:ext cx="2103120" cy="3017520"/>
          </a:xfrm>
          <a:prstGeom prst="rect">
            <a:avLst/>
          </a:prstGeom>
          <a:solidFill>
            <a:schemeClr val="accent4"/>
          </a:solidFill>
          <a:ln w="88900">
            <a:solidFill>
              <a:schemeClr val="bg1"/>
            </a:solidFill>
            <a:miter lim="800000"/>
          </a:ln>
          <a:effectLst>
            <a:outerShdw blurRad="127000" dist="38100" dir="2700000" algn="ctr" rotWithShape="0">
              <a:schemeClr val="tx1">
                <a:alpha val="40000"/>
              </a:schemeClr>
            </a:outerShdw>
          </a:effectLst>
        </p:spPr>
      </p:pic>
      <p:pic>
        <p:nvPicPr>
          <p:cNvPr id="23" name="Picture 22" descr="A close-up of a logo&#10;&#10;Description automatically generated with low confidence">
            <a:extLst>
              <a:ext uri="{FF2B5EF4-FFF2-40B4-BE49-F238E27FC236}">
                <a16:creationId xmlns:a16="http://schemas.microsoft.com/office/drawing/2014/main" id="{FB34C484-FA69-4FE8-80AF-AFC07CBF7726}"/>
              </a:ext>
            </a:extLst>
          </p:cNvPr>
          <p:cNvPicPr>
            <a:picLocks noChangeAspect="1"/>
          </p:cNvPicPr>
          <p:nvPr/>
        </p:nvPicPr>
        <p:blipFill>
          <a:blip r:embed="rId6"/>
          <a:stretch>
            <a:fillRect/>
          </a:stretch>
        </p:blipFill>
        <p:spPr>
          <a:xfrm>
            <a:off x="11405155" y="53974"/>
            <a:ext cx="640081" cy="640081"/>
          </a:xfrm>
          <a:prstGeom prst="rect">
            <a:avLst/>
          </a:prstGeom>
        </p:spPr>
      </p:pic>
    </p:spTree>
    <p:extLst>
      <p:ext uri="{BB962C8B-B14F-4D97-AF65-F5344CB8AC3E}">
        <p14:creationId xmlns:p14="http://schemas.microsoft.com/office/powerpoint/2010/main" val="4268866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933547" y="0"/>
            <a:ext cx="6813168" cy="860552"/>
          </a:xfrm>
        </p:spPr>
        <p:txBody>
          <a:bodyPr>
            <a:normAutofit/>
          </a:bodyPr>
          <a:lstStyle/>
          <a:p>
            <a:r>
              <a:rPr lang="en-US" sz="3600"/>
              <a:t>PLEND Peer to Peer Lending</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858074" y="5777361"/>
            <a:ext cx="4828854" cy="572798"/>
          </a:xfrm>
        </p:spPr>
        <p:txBody>
          <a:bodyPr>
            <a:normAutofit/>
          </a:bodyPr>
          <a:lstStyle/>
          <a:p>
            <a:r>
              <a:rPr lang="en-US"/>
              <a:t>Borrower’s View</a:t>
            </a:r>
          </a:p>
        </p:txBody>
      </p:sp>
      <p:pic>
        <p:nvPicPr>
          <p:cNvPr id="16" name="Picture Placeholder 15">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a:blip r:embed="rId2"/>
          <a:srcRect/>
          <a:stretch/>
        </p:blipFill>
        <p:spPr>
          <a:xfrm>
            <a:off x="1487547" y="937260"/>
            <a:ext cx="2500384" cy="4619043"/>
          </a:xfrm>
        </p:spPr>
      </p:pic>
      <p:pic>
        <p:nvPicPr>
          <p:cNvPr id="5" name="Picture 4">
            <a:extLst>
              <a:ext uri="{FF2B5EF4-FFF2-40B4-BE49-F238E27FC236}">
                <a16:creationId xmlns:a16="http://schemas.microsoft.com/office/drawing/2014/main" id="{7FE2B8A3-37BA-A846-E254-E1C03FB90804}"/>
              </a:ext>
            </a:extLst>
          </p:cNvPr>
          <p:cNvPicPr>
            <a:picLocks noChangeAspect="1"/>
          </p:cNvPicPr>
          <p:nvPr/>
        </p:nvPicPr>
        <p:blipFill>
          <a:blip r:embed="rId3"/>
          <a:stretch>
            <a:fillRect/>
          </a:stretch>
        </p:blipFill>
        <p:spPr>
          <a:xfrm>
            <a:off x="5019034" y="937259"/>
            <a:ext cx="2597283" cy="4619043"/>
          </a:xfrm>
          <a:prstGeom prst="rect">
            <a:avLst/>
          </a:prstGeom>
        </p:spPr>
      </p:pic>
      <p:pic>
        <p:nvPicPr>
          <p:cNvPr id="7" name="Picture 6">
            <a:extLst>
              <a:ext uri="{FF2B5EF4-FFF2-40B4-BE49-F238E27FC236}">
                <a16:creationId xmlns:a16="http://schemas.microsoft.com/office/drawing/2014/main" id="{693F7050-D753-9026-55C2-AFF20902ADC4}"/>
              </a:ext>
            </a:extLst>
          </p:cNvPr>
          <p:cNvPicPr>
            <a:picLocks noChangeAspect="1"/>
          </p:cNvPicPr>
          <p:nvPr/>
        </p:nvPicPr>
        <p:blipFill>
          <a:blip r:embed="rId4"/>
          <a:stretch>
            <a:fillRect/>
          </a:stretch>
        </p:blipFill>
        <p:spPr>
          <a:xfrm>
            <a:off x="8401620" y="937259"/>
            <a:ext cx="2521080" cy="4619043"/>
          </a:xfrm>
          <a:prstGeom prst="rect">
            <a:avLst/>
          </a:prstGeom>
        </p:spPr>
      </p:pic>
      <p:pic>
        <p:nvPicPr>
          <p:cNvPr id="8" name="Picture 7" descr="A close-up of a logo&#10;&#10;Description automatically generated with low confidence">
            <a:extLst>
              <a:ext uri="{FF2B5EF4-FFF2-40B4-BE49-F238E27FC236}">
                <a16:creationId xmlns:a16="http://schemas.microsoft.com/office/drawing/2014/main" id="{06AD04A8-0C46-4734-94AF-C60354948CB3}"/>
              </a:ext>
            </a:extLst>
          </p:cNvPr>
          <p:cNvPicPr>
            <a:picLocks noChangeAspect="1"/>
          </p:cNvPicPr>
          <p:nvPr/>
        </p:nvPicPr>
        <p:blipFill>
          <a:blip r:embed="rId5"/>
          <a:stretch>
            <a:fillRect/>
          </a:stretch>
        </p:blipFill>
        <p:spPr>
          <a:xfrm>
            <a:off x="0" y="6217919"/>
            <a:ext cx="640081" cy="640081"/>
          </a:xfrm>
          <a:prstGeom prst="rect">
            <a:avLst/>
          </a:prstGeom>
        </p:spPr>
      </p:pic>
    </p:spTree>
    <p:extLst>
      <p:ext uri="{BB962C8B-B14F-4D97-AF65-F5344CB8AC3E}">
        <p14:creationId xmlns:p14="http://schemas.microsoft.com/office/powerpoint/2010/main" val="3565967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933546" y="0"/>
            <a:ext cx="5970687" cy="860552"/>
          </a:xfrm>
        </p:spPr>
        <p:txBody>
          <a:bodyPr>
            <a:normAutofit fontScale="90000"/>
          </a:bodyPr>
          <a:lstStyle/>
          <a:p>
            <a:r>
              <a:rPr lang="en-US"/>
              <a:t>PLEND Peer to Peer Lending</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858074" y="5777361"/>
            <a:ext cx="4828854" cy="572798"/>
          </a:xfrm>
        </p:spPr>
        <p:txBody>
          <a:bodyPr>
            <a:normAutofit/>
          </a:bodyPr>
          <a:lstStyle/>
          <a:p>
            <a:r>
              <a:rPr lang="en-US"/>
              <a:t>Lender’s View</a:t>
            </a:r>
          </a:p>
        </p:txBody>
      </p:sp>
      <p:pic>
        <p:nvPicPr>
          <p:cNvPr id="16" name="Picture Placeholder 15">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a:blip r:embed="rId2"/>
          <a:srcRect/>
          <a:stretch/>
        </p:blipFill>
        <p:spPr>
          <a:xfrm>
            <a:off x="1665999" y="1072388"/>
            <a:ext cx="2252890" cy="4483916"/>
          </a:xfrm>
        </p:spPr>
      </p:pic>
      <p:pic>
        <p:nvPicPr>
          <p:cNvPr id="3" name="Picture Placeholder 15">
            <a:extLst>
              <a:ext uri="{FF2B5EF4-FFF2-40B4-BE49-F238E27FC236}">
                <a16:creationId xmlns:a16="http://schemas.microsoft.com/office/drawing/2014/main" id="{214724C4-27B8-30F7-E75F-0B4DA5BA8C47}"/>
              </a:ext>
            </a:extLst>
          </p:cNvPr>
          <p:cNvPicPr>
            <a:picLocks noChangeAspect="1"/>
          </p:cNvPicPr>
          <p:nvPr/>
        </p:nvPicPr>
        <p:blipFill>
          <a:blip r:embed="rId3"/>
          <a:srcRect/>
          <a:stretch/>
        </p:blipFill>
        <p:spPr>
          <a:xfrm>
            <a:off x="5249158" y="1072388"/>
            <a:ext cx="2229606" cy="4483916"/>
          </a:xfrm>
          <a:prstGeom prst="rect">
            <a:avLst/>
          </a:prstGeom>
          <a:solidFill>
            <a:schemeClr val="accent4"/>
          </a:solidFill>
        </p:spPr>
      </p:pic>
      <p:pic>
        <p:nvPicPr>
          <p:cNvPr id="5" name="Picture 4">
            <a:extLst>
              <a:ext uri="{FF2B5EF4-FFF2-40B4-BE49-F238E27FC236}">
                <a16:creationId xmlns:a16="http://schemas.microsoft.com/office/drawing/2014/main" id="{11BE2343-075C-FBA6-3E82-ABE61D49D425}"/>
              </a:ext>
            </a:extLst>
          </p:cNvPr>
          <p:cNvPicPr>
            <a:picLocks noChangeAspect="1"/>
          </p:cNvPicPr>
          <p:nvPr/>
        </p:nvPicPr>
        <p:blipFill>
          <a:blip r:embed="rId4"/>
          <a:stretch>
            <a:fillRect/>
          </a:stretch>
        </p:blipFill>
        <p:spPr>
          <a:xfrm>
            <a:off x="8273113" y="1072388"/>
            <a:ext cx="2590933" cy="4483916"/>
          </a:xfrm>
          <a:prstGeom prst="rect">
            <a:avLst/>
          </a:prstGeom>
        </p:spPr>
      </p:pic>
      <p:pic>
        <p:nvPicPr>
          <p:cNvPr id="7" name="Picture 6" descr="A close-up of a logo&#10;&#10;Description automatically generated with low confidence">
            <a:extLst>
              <a:ext uri="{FF2B5EF4-FFF2-40B4-BE49-F238E27FC236}">
                <a16:creationId xmlns:a16="http://schemas.microsoft.com/office/drawing/2014/main" id="{8BEDD4F5-68B0-44E0-A85A-B291E5B9462F}"/>
              </a:ext>
            </a:extLst>
          </p:cNvPr>
          <p:cNvPicPr>
            <a:picLocks noChangeAspect="1"/>
          </p:cNvPicPr>
          <p:nvPr/>
        </p:nvPicPr>
        <p:blipFill>
          <a:blip r:embed="rId5"/>
          <a:stretch>
            <a:fillRect/>
          </a:stretch>
        </p:blipFill>
        <p:spPr>
          <a:xfrm>
            <a:off x="0" y="6217919"/>
            <a:ext cx="640081" cy="640081"/>
          </a:xfrm>
          <a:prstGeom prst="rect">
            <a:avLst/>
          </a:prstGeom>
        </p:spPr>
      </p:pic>
    </p:spTree>
    <p:extLst>
      <p:ext uri="{BB962C8B-B14F-4D97-AF65-F5344CB8AC3E}">
        <p14:creationId xmlns:p14="http://schemas.microsoft.com/office/powerpoint/2010/main" val="2526429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271016" y="1929383"/>
            <a:ext cx="4480560" cy="640080"/>
          </a:xfrm>
        </p:spPr>
        <p:txBody>
          <a:bodyPr>
            <a:normAutofit/>
          </a:bodyPr>
          <a:lstStyle/>
          <a:p>
            <a:r>
              <a:rPr lang="en-US"/>
              <a:t>Key issues</a:t>
            </a:r>
          </a:p>
        </p:txBody>
      </p:sp>
      <p:sp>
        <p:nvSpPr>
          <p:cNvPr id="29" name="Content Placeholder 28">
            <a:extLst>
              <a:ext uri="{FF2B5EF4-FFF2-40B4-BE49-F238E27FC236}">
                <a16:creationId xmlns:a16="http://schemas.microsoft.com/office/drawing/2014/main" id="{C8A25AC9-18C2-42FA-A68D-B954C9D267D0}"/>
              </a:ext>
            </a:extLst>
          </p:cNvPr>
          <p:cNvSpPr>
            <a:spLocks noGrp="1"/>
          </p:cNvSpPr>
          <p:nvPr>
            <p:ph sz="half" idx="2"/>
          </p:nvPr>
        </p:nvSpPr>
        <p:spPr>
          <a:xfrm>
            <a:off x="1271016" y="2788920"/>
            <a:ext cx="2066544" cy="2286000"/>
          </a:xfrm>
        </p:spPr>
        <p:txBody>
          <a:bodyPr>
            <a:normAutofit/>
          </a:bodyPr>
          <a:lstStyle/>
          <a:p>
            <a:r>
              <a:rPr lang="en-ZA" noProof="1"/>
              <a:t>Limit on credit </a:t>
            </a:r>
          </a:p>
          <a:p>
            <a:r>
              <a:rPr lang="en-ZA" noProof="1"/>
              <a:t>One-time defaulters</a:t>
            </a:r>
          </a:p>
          <a:p>
            <a:r>
              <a:rPr lang="en-ZA" noProof="1"/>
              <a:t>Product will have more features which may require additional learning for customers (digi-collaterals)</a:t>
            </a:r>
          </a:p>
        </p:txBody>
      </p:sp>
      <p:pic>
        <p:nvPicPr>
          <p:cNvPr id="43" name="Picture Placeholder 42" descr="Photo of two businessmen drawing a graph&#10;">
            <a:extLst>
              <a:ext uri="{FF2B5EF4-FFF2-40B4-BE49-F238E27FC236}">
                <a16:creationId xmlns:a16="http://schemas.microsoft.com/office/drawing/2014/main" id="{9B6C9607-2FE7-4BA2-A78E-6122DAAD2E62}"/>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6208776" y="1289304"/>
            <a:ext cx="4572000" cy="4334256"/>
          </a:xfrm>
        </p:spPr>
      </p:pic>
      <p:sp>
        <p:nvSpPr>
          <p:cNvPr id="36" name="Date Placeholder 35">
            <a:extLst>
              <a:ext uri="{FF2B5EF4-FFF2-40B4-BE49-F238E27FC236}">
                <a16:creationId xmlns:a16="http://schemas.microsoft.com/office/drawing/2014/main" id="{D98E03FD-AFE5-462A-8455-5E7B34A57294}"/>
              </a:ext>
            </a:extLst>
          </p:cNvPr>
          <p:cNvSpPr>
            <a:spLocks noGrp="1"/>
          </p:cNvSpPr>
          <p:nvPr>
            <p:ph type="dt" sz="half" idx="10"/>
          </p:nvPr>
        </p:nvSpPr>
        <p:spPr>
          <a:xfrm>
            <a:off x="838200" y="6356350"/>
            <a:ext cx="2743200" cy="365125"/>
          </a:xfrm>
        </p:spPr>
        <p:txBody>
          <a:bodyPr/>
          <a:lstStyle/>
          <a:p>
            <a:r>
              <a:rPr lang="en-US"/>
              <a:t>2022</a:t>
            </a: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a:lstStyle/>
          <a:p>
            <a:r>
              <a:rPr lang="en-US"/>
              <a:t>PLEND Business Plan</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a:p>
        </p:txBody>
      </p:sp>
      <p:pic>
        <p:nvPicPr>
          <p:cNvPr id="8" name="Picture 7" descr="A close-up of a logo&#10;&#10;Description automatically generated with low confidence">
            <a:extLst>
              <a:ext uri="{FF2B5EF4-FFF2-40B4-BE49-F238E27FC236}">
                <a16:creationId xmlns:a16="http://schemas.microsoft.com/office/drawing/2014/main" id="{1DE81CCA-D15C-4FEE-8967-8489F247F875}"/>
              </a:ext>
            </a:extLst>
          </p:cNvPr>
          <p:cNvPicPr>
            <a:picLocks noChangeAspect="1"/>
          </p:cNvPicPr>
          <p:nvPr/>
        </p:nvPicPr>
        <p:blipFill>
          <a:blip r:embed="rId3"/>
          <a:stretch>
            <a:fillRect/>
          </a:stretch>
        </p:blipFill>
        <p:spPr>
          <a:xfrm>
            <a:off x="913651" y="5442249"/>
            <a:ext cx="640081" cy="640081"/>
          </a:xfrm>
          <a:prstGeom prst="rect">
            <a:avLst/>
          </a:prstGeom>
        </p:spPr>
      </p:pic>
    </p:spTree>
    <p:extLst>
      <p:ext uri="{BB962C8B-B14F-4D97-AF65-F5344CB8AC3E}">
        <p14:creationId xmlns:p14="http://schemas.microsoft.com/office/powerpoint/2010/main" val="1594094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057774" cy="640080"/>
          </a:xfrm>
        </p:spPr>
        <p:txBody>
          <a:bodyPr>
            <a:noAutofit/>
          </a:bodyPr>
          <a:lstStyle/>
          <a:p>
            <a:r>
              <a:rPr lang="en-US" dirty="0"/>
              <a:t>Rewards</a:t>
            </a:r>
          </a:p>
        </p:txBody>
      </p:sp>
      <p:pic>
        <p:nvPicPr>
          <p:cNvPr id="47" name="Picture Placeholder 46" descr="Person drawing a line on a graph on a clear white board">
            <a:extLst>
              <a:ext uri="{FF2B5EF4-FFF2-40B4-BE49-F238E27FC236}">
                <a16:creationId xmlns:a16="http://schemas.microsoft.com/office/drawing/2014/main" id="{11BA5C3B-BBA0-484C-95FF-48C53441E847}"/>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709928" y="2105025"/>
            <a:ext cx="4178808" cy="3383280"/>
          </a:xfrm>
        </p:spPr>
      </p:pic>
      <p:sp>
        <p:nvSpPr>
          <p:cNvPr id="34" name="Content Placeholder 33">
            <a:extLst>
              <a:ext uri="{FF2B5EF4-FFF2-40B4-BE49-F238E27FC236}">
                <a16:creationId xmlns:a16="http://schemas.microsoft.com/office/drawing/2014/main" id="{213EBF44-0FC2-4FC4-AC05-BD5EB2F3CBF2}"/>
              </a:ext>
            </a:extLst>
          </p:cNvPr>
          <p:cNvSpPr>
            <a:spLocks noGrp="1"/>
          </p:cNvSpPr>
          <p:nvPr>
            <p:ph sz="quarter" idx="4"/>
          </p:nvPr>
        </p:nvSpPr>
        <p:spPr>
          <a:xfrm>
            <a:off x="6096000" y="2203704"/>
            <a:ext cx="2185416" cy="2916936"/>
          </a:xfrm>
        </p:spPr>
        <p:txBody>
          <a:bodyPr>
            <a:normAutofit/>
          </a:bodyPr>
          <a:lstStyle/>
          <a:p>
            <a:r>
              <a:rPr lang="en-ZA" noProof="1"/>
              <a:t>Chance to improve limit based on subscription</a:t>
            </a:r>
          </a:p>
          <a:p>
            <a:r>
              <a:rPr lang="en-ZA" noProof="1"/>
              <a:t>Insurance on Credit given upon subscription</a:t>
            </a:r>
          </a:p>
          <a:p>
            <a:r>
              <a:rPr lang="en-ZA" noProof="1"/>
              <a:t>Reputational Score gives insight into credit rating</a:t>
            </a:r>
          </a:p>
        </p:txBody>
      </p:sp>
      <p:sp>
        <p:nvSpPr>
          <p:cNvPr id="2" name="Date Placeholder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a:lstStyle/>
          <a:p>
            <a:r>
              <a:rPr lang="en-US"/>
              <a:t>2022</a:t>
            </a:r>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r>
              <a:rPr lang="en-US"/>
              <a:t>PLEND Business Plan</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a:p>
        </p:txBody>
      </p:sp>
      <p:pic>
        <p:nvPicPr>
          <p:cNvPr id="9" name="Picture 8" descr="A close-up of a logo&#10;&#10;Description automatically generated with low confidence">
            <a:extLst>
              <a:ext uri="{FF2B5EF4-FFF2-40B4-BE49-F238E27FC236}">
                <a16:creationId xmlns:a16="http://schemas.microsoft.com/office/drawing/2014/main" id="{8F485A0E-A7C4-4712-93AE-BE4351BE6439}"/>
              </a:ext>
            </a:extLst>
          </p:cNvPr>
          <p:cNvPicPr>
            <a:picLocks noChangeAspect="1"/>
          </p:cNvPicPr>
          <p:nvPr/>
        </p:nvPicPr>
        <p:blipFill>
          <a:blip r:embed="rId3"/>
          <a:stretch>
            <a:fillRect/>
          </a:stretch>
        </p:blipFill>
        <p:spPr>
          <a:xfrm>
            <a:off x="10629124" y="781760"/>
            <a:ext cx="640081" cy="640081"/>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alpha val="60000"/>
          </a:schemeClr>
        </a:solidFill>
        <a:effectLst/>
      </p:bgPr>
    </p:bg>
    <p:spTree>
      <p:nvGrpSpPr>
        <p:cNvPr id="1" name=""/>
        <p:cNvGrpSpPr/>
        <p:nvPr/>
      </p:nvGrpSpPr>
      <p:grpSpPr>
        <a:xfrm>
          <a:off x="0" y="0"/>
          <a:ext cx="0" cy="0"/>
          <a:chOff x="0" y="0"/>
          <a:chExt cx="0" cy="0"/>
        </a:xfrm>
      </p:grpSpPr>
      <p:pic>
        <p:nvPicPr>
          <p:cNvPr id="7" name="Picture Placeholder 6" descr="Close up of a wall clock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6181344" cy="6858000"/>
          </a:xfr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a:normAutofit/>
          </a:bodyPr>
          <a:lstStyle/>
          <a:p>
            <a:r>
              <a:rPr lang="en-US"/>
              <a:t>Business Ethics</a:t>
            </a:r>
          </a:p>
        </p:txBody>
      </p:sp>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a:lstStyle/>
          <a:p>
            <a:r>
              <a:rPr lang="en-US">
                <a:solidFill>
                  <a:schemeClr val="bg1">
                    <a:lumMod val="75000"/>
                  </a:schemeClr>
                </a:solidFill>
              </a:rPr>
              <a:t>2022</a:t>
            </a:r>
          </a:p>
        </p:txBody>
      </p:sp>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a:xfrm>
            <a:off x="4038600" y="6356350"/>
            <a:ext cx="4114800" cy="365125"/>
          </a:xfrm>
        </p:spPr>
        <p:txBody>
          <a:bodyPr/>
          <a:lstStyle/>
          <a:p>
            <a:r>
              <a:rPr lang="en-US"/>
              <a:t>PLEND Business Plan</a:t>
            </a:r>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a:p>
        </p:txBody>
      </p:sp>
      <p:pic>
        <p:nvPicPr>
          <p:cNvPr id="12" name="Picture Placeholder 11">
            <a:extLst>
              <a:ext uri="{FF2B5EF4-FFF2-40B4-BE49-F238E27FC236}">
                <a16:creationId xmlns:a16="http://schemas.microsoft.com/office/drawing/2014/main" id="{FF6FCE34-3B74-4337-ACAE-B16A2A0AECFB}"/>
              </a:ext>
            </a:extLst>
          </p:cNvPr>
          <p:cNvPicPr>
            <a:picLocks noGrp="1" noChangeAspect="1"/>
          </p:cNvPicPr>
          <p:nvPr>
            <p:ph type="pic" sz="quarter" idx="15"/>
          </p:nvPr>
        </p:nvPicPr>
        <p:blipFill>
          <a:blip r:embed="rId4"/>
          <a:srcRect/>
          <a:stretch/>
        </p:blipFill>
        <p:spPr>
          <a:xfrm>
            <a:off x="4481803" y="650868"/>
            <a:ext cx="4405844" cy="5462953"/>
          </a:xfrm>
        </p:spPr>
      </p:pic>
    </p:spTree>
    <p:extLst>
      <p:ext uri="{BB962C8B-B14F-4D97-AF65-F5344CB8AC3E}">
        <p14:creationId xmlns:p14="http://schemas.microsoft.com/office/powerpoint/2010/main" val="2114420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524" y="9625"/>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365759" y="431366"/>
            <a:ext cx="8973954" cy="5503244"/>
          </a:xfrm>
        </p:spPr>
        <p:txBody>
          <a:bodyPr/>
          <a:lstStyle/>
          <a:p>
            <a:r>
              <a:rPr lang="en-US"/>
              <a:t>Data Privacy &amp; Protection</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838200" y="2074494"/>
            <a:ext cx="6034238" cy="3354153"/>
          </a:xfrm>
        </p:spPr>
        <p:txBody>
          <a:bodyPr vert="horz" lIns="91440" tIns="45720" rIns="91440" bIns="45720" rtlCol="0" anchor="t">
            <a:normAutofit/>
          </a:bodyPr>
          <a:lstStyle/>
          <a:p>
            <a:pPr marL="285750" indent="-285750">
              <a:buFont typeface="Arial" panose="020B0604020202020204" pitchFamily="34" charset="0"/>
              <a:buChar char="•"/>
            </a:pPr>
            <a:r>
              <a:rPr lang="en-US"/>
              <a:t>Client Data is protected in accordance with the Nigerian Data protection Regulation (NDPR) (NITDA, Nov 2020)</a:t>
            </a:r>
          </a:p>
          <a:p>
            <a:pPr marL="285750" indent="-285750">
              <a:buFont typeface="Arial" panose="020B0604020202020204" pitchFamily="34" charset="0"/>
              <a:buChar char="•"/>
            </a:pPr>
            <a:r>
              <a:rPr lang="en-US"/>
              <a:t>Consumer is also protected in compliance with the Central Bank of Nigeria (CBN) consumer data protection Regulation</a:t>
            </a:r>
          </a:p>
          <a:p>
            <a:pPr marL="285750" indent="-285750">
              <a:buFont typeface="Arial" panose="020B0604020202020204" pitchFamily="34" charset="0"/>
              <a:buChar char="•"/>
            </a:pPr>
            <a:r>
              <a:rPr lang="en-US"/>
              <a:t>PLEND operates with the regulatory framework of the Central Bank of Nigeria (October 2021)</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r>
              <a:rPr lang="en-US"/>
              <a:t>2022</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r>
              <a:rPr lang="en-US"/>
              <a:t>PLEND Business Plan</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a:p>
        </p:txBody>
      </p:sp>
      <p:pic>
        <p:nvPicPr>
          <p:cNvPr id="8" name="Picture 7" descr="A close-up of a logo&#10;&#10;Description automatically generated with low confidence">
            <a:extLst>
              <a:ext uri="{FF2B5EF4-FFF2-40B4-BE49-F238E27FC236}">
                <a16:creationId xmlns:a16="http://schemas.microsoft.com/office/drawing/2014/main" id="{E31B0D70-97B1-414F-88CC-7CDF6430B67A}"/>
              </a:ext>
            </a:extLst>
          </p:cNvPr>
          <p:cNvPicPr>
            <a:picLocks noChangeAspect="1"/>
          </p:cNvPicPr>
          <p:nvPr/>
        </p:nvPicPr>
        <p:blipFill>
          <a:blip r:embed="rId3"/>
          <a:stretch>
            <a:fillRect/>
          </a:stretch>
        </p:blipFill>
        <p:spPr>
          <a:xfrm>
            <a:off x="8699632" y="5294529"/>
            <a:ext cx="640081" cy="640081"/>
          </a:xfrm>
          <a:prstGeom prst="rect">
            <a:avLst/>
          </a:prstGeom>
        </p:spPr>
      </p:pic>
    </p:spTree>
    <p:extLst>
      <p:ext uri="{BB962C8B-B14F-4D97-AF65-F5344CB8AC3E}">
        <p14:creationId xmlns:p14="http://schemas.microsoft.com/office/powerpoint/2010/main" val="202184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365759" y="431366"/>
            <a:ext cx="8973954" cy="5503244"/>
          </a:xfrm>
        </p:spPr>
        <p:txBody>
          <a:bodyPr/>
          <a:lstStyle/>
          <a:p>
            <a:r>
              <a:rPr lang="en-US"/>
              <a:t>Data Storage and Usage</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838200" y="2074494"/>
            <a:ext cx="6034238" cy="3354153"/>
          </a:xfrm>
        </p:spPr>
        <p:txBody>
          <a:bodyPr vert="horz" lIns="91440" tIns="45720" rIns="91440" bIns="45720" rtlCol="0" anchor="t">
            <a:normAutofit fontScale="92500"/>
          </a:bodyPr>
          <a:lstStyle/>
          <a:p>
            <a:pPr marL="285750" indent="-285750">
              <a:buFont typeface="Arial" panose="020B0604020202020204" pitchFamily="34" charset="0"/>
              <a:buChar char="•"/>
            </a:pPr>
            <a:r>
              <a:rPr lang="en-US"/>
              <a:t>Client Data is stored in a hybrid cloud</a:t>
            </a:r>
          </a:p>
          <a:p>
            <a:pPr marL="285750" indent="-285750">
              <a:buFont typeface="Arial" panose="020B0604020202020204" pitchFamily="34" charset="0"/>
              <a:buChar char="•"/>
            </a:pPr>
            <a:r>
              <a:rPr lang="en-US"/>
              <a:t>Private cloud storage which houses all customer data providing a secure environment for customer data in compliance with PCI DSS standards</a:t>
            </a:r>
          </a:p>
          <a:p>
            <a:pPr marL="285750" indent="-285750">
              <a:buFont typeface="Arial" panose="020B0604020202020204" pitchFamily="34" charset="0"/>
              <a:buChar char="•"/>
            </a:pPr>
            <a:r>
              <a:rPr lang="en-US"/>
              <a:t>We may share generic data with the CBN for credit monitoring and update.</a:t>
            </a:r>
          </a:p>
          <a:p>
            <a:pPr marL="285750" indent="-285750">
              <a:buFont typeface="Arial" panose="020B0604020202020204" pitchFamily="34" charset="0"/>
              <a:buChar char="•"/>
            </a:pPr>
            <a:r>
              <a:rPr lang="en-GB" b="0" i="0">
                <a:solidFill>
                  <a:srgbClr val="071F2C"/>
                </a:solidFill>
                <a:effectLst/>
              </a:rPr>
              <a:t>We do not sell, trade, or rent Users personal data to others but we may share generic aggregated demographic information not linked to any personal information regarding visitors and users with our business partners, trusted affiliates and advertisers only for the purposes outlined above.</a:t>
            </a:r>
            <a:endParaRPr lang="en-US"/>
          </a:p>
          <a:p>
            <a:pPr marL="285750" indent="-285750">
              <a:buFont typeface="Arial" panose="020B0604020202020204" pitchFamily="34" charset="0"/>
              <a:buChar char="•"/>
            </a:pPr>
            <a:r>
              <a:rPr lang="en-US" b="1"/>
              <a:t>All data privacy, protection, storage and usage policies are fully outlined in the terms and conditions and requires customer consent and agreement to these.</a:t>
            </a:r>
          </a:p>
          <a:p>
            <a:pPr marL="285750" indent="-285750">
              <a:buFont typeface="Arial" panose="020B0604020202020204" pitchFamily="34" charset="0"/>
              <a:buChar char="•"/>
            </a:pPr>
            <a:endParaRPr lang="en-US"/>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r>
              <a:rPr lang="en-US"/>
              <a:t>2022</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r>
              <a:rPr lang="en-US"/>
              <a:t>PLEND Business Plan</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a:p>
        </p:txBody>
      </p:sp>
      <p:pic>
        <p:nvPicPr>
          <p:cNvPr id="8" name="Picture 7" descr="A close-up of a logo&#10;&#10;Description automatically generated with low confidence">
            <a:extLst>
              <a:ext uri="{FF2B5EF4-FFF2-40B4-BE49-F238E27FC236}">
                <a16:creationId xmlns:a16="http://schemas.microsoft.com/office/drawing/2014/main" id="{672C576A-5F0A-472C-A313-7D72EF393607}"/>
              </a:ext>
            </a:extLst>
          </p:cNvPr>
          <p:cNvPicPr>
            <a:picLocks noChangeAspect="1"/>
          </p:cNvPicPr>
          <p:nvPr/>
        </p:nvPicPr>
        <p:blipFill>
          <a:blip r:embed="rId3"/>
          <a:stretch>
            <a:fillRect/>
          </a:stretch>
        </p:blipFill>
        <p:spPr>
          <a:xfrm>
            <a:off x="8699632" y="427196"/>
            <a:ext cx="640081" cy="640081"/>
          </a:xfrm>
          <a:prstGeom prst="rect">
            <a:avLst/>
          </a:prstGeom>
        </p:spPr>
      </p:pic>
    </p:spTree>
    <p:extLst>
      <p:ext uri="{BB962C8B-B14F-4D97-AF65-F5344CB8AC3E}">
        <p14:creationId xmlns:p14="http://schemas.microsoft.com/office/powerpoint/2010/main" val="3819780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grass, building&#10;&#10;Description automatically generated">
            <a:extLst>
              <a:ext uri="{FF2B5EF4-FFF2-40B4-BE49-F238E27FC236}">
                <a16:creationId xmlns:a16="http://schemas.microsoft.com/office/drawing/2014/main" id="{C34F3A12-CC4B-4E8C-92BF-9CCCE0B2B836}"/>
              </a:ext>
            </a:extLst>
          </p:cNvPr>
          <p:cNvPicPr>
            <a:picLocks noChangeAspect="1"/>
          </p:cNvPicPr>
          <p:nvPr/>
        </p:nvPicPr>
        <p:blipFill>
          <a:blip r:embed="rId2">
            <a:alphaModFix amt="76000"/>
          </a:blip>
          <a:stretch>
            <a:fillRect/>
          </a:stretch>
        </p:blipFill>
        <p:spPr>
          <a:xfrm>
            <a:off x="0" y="-1128"/>
            <a:ext cx="12192000" cy="6859128"/>
          </a:xfrm>
          <a:prstGeom prst="rect">
            <a:avLst/>
          </a:prstGeom>
        </p:spPr>
      </p:pic>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b="1"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399" y="3566161"/>
            <a:ext cx="3085751" cy="1769238"/>
          </a:xfrm>
        </p:spPr>
        <p:txBody>
          <a:bodyPr>
            <a:normAutofit/>
          </a:bodyPr>
          <a:lstStyle/>
          <a:p>
            <a:r>
              <a:rPr lang="en-US" b="1" dirty="0">
                <a:hlinkClick r:id="rId3">
                  <a:extLst>
                    <a:ext uri="{A12FA001-AC4F-418D-AE19-62706E023703}">
                      <ahyp:hlinkClr xmlns:ahyp="http://schemas.microsoft.com/office/drawing/2018/hyperlinkcolor" val="tx"/>
                    </a:ext>
                  </a:extLst>
                </a:hlinkClick>
              </a:rPr>
              <a:t>C2224671@live.tees.ac.uk</a:t>
            </a:r>
            <a:endParaRPr lang="en-US" b="1" dirty="0"/>
          </a:p>
          <a:p>
            <a:r>
              <a:rPr lang="en-US" b="1" dirty="0">
                <a:hlinkClick r:id="rId4">
                  <a:extLst>
                    <a:ext uri="{A12FA001-AC4F-418D-AE19-62706E023703}">
                      <ahyp:hlinkClr xmlns:ahyp="http://schemas.microsoft.com/office/drawing/2018/hyperlinkcolor" val="tx"/>
                    </a:ext>
                  </a:extLst>
                </a:hlinkClick>
              </a:rPr>
              <a:t>W9076382@live.tees.ac.uk</a:t>
            </a:r>
            <a:endParaRPr lang="en-US" b="1" dirty="0"/>
          </a:p>
          <a:p>
            <a:r>
              <a:rPr lang="en-US" b="1" dirty="0">
                <a:hlinkClick r:id="rId5">
                  <a:extLst>
                    <a:ext uri="{A12FA001-AC4F-418D-AE19-62706E023703}">
                      <ahyp:hlinkClr xmlns:ahyp="http://schemas.microsoft.com/office/drawing/2018/hyperlinkcolor" val="tx"/>
                    </a:ext>
                  </a:extLst>
                </a:hlinkClick>
              </a:rPr>
              <a:t>C2152655@live.tees.ac.uk</a:t>
            </a:r>
            <a:endParaRPr lang="en-US" b="1" dirty="0"/>
          </a:p>
          <a:p>
            <a:r>
              <a:rPr lang="en-US" b="1" dirty="0">
                <a:hlinkClick r:id="rId6">
                  <a:extLst>
                    <a:ext uri="{A12FA001-AC4F-418D-AE19-62706E023703}">
                      <ahyp:hlinkClr xmlns:ahyp="http://schemas.microsoft.com/office/drawing/2018/hyperlinkcolor" val="tx"/>
                    </a:ext>
                  </a:extLst>
                </a:hlinkClick>
              </a:rPr>
              <a:t>B1132214@live.tees.ac.uk</a:t>
            </a:r>
            <a:endParaRPr lang="en-US" b="1" dirty="0"/>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a:t>2022</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a:t>PLEND Business Plan</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a:p>
        </p:txBody>
      </p:sp>
    </p:spTree>
    <p:extLst>
      <p:ext uri="{BB962C8B-B14F-4D97-AF65-F5344CB8AC3E}">
        <p14:creationId xmlns:p14="http://schemas.microsoft.com/office/powerpoint/2010/main" val="2271433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143000"/>
            <a:ext cx="10058400" cy="565265"/>
          </a:xfrm>
        </p:spPr>
        <p:txBody>
          <a:bodyPr>
            <a:normAutofit/>
          </a:bodyPr>
          <a:lstStyle/>
          <a:p>
            <a:r>
              <a:rPr lang="en-US"/>
              <a:t>Financial Exclusion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7974076" y="3471153"/>
            <a:ext cx="2743200" cy="2286000"/>
          </a:xfrm>
        </p:spPr>
        <p:txBody>
          <a:bodyPr vert="horz" lIns="91440" tIns="45720" rIns="91440" bIns="45720" rtlCol="0" anchor="t">
            <a:normAutofit fontScale="55000" lnSpcReduction="20000"/>
          </a:bodyPr>
          <a:lstStyle/>
          <a:p>
            <a:r>
              <a:rPr lang="en-GB" sz="2300" b="1" dirty="0">
                <a:effectLst/>
                <a:latin typeface="Calibri" panose="020F0502020204030204" pitchFamily="34" charset="0"/>
                <a:ea typeface="Calibri" panose="020F0502020204030204" pitchFamily="34" charset="0"/>
                <a:cs typeface="Times New Roman" panose="02020603050405020304" pitchFamily="18" charset="0"/>
              </a:rPr>
              <a:t>FUNDS AVAILABILITY FOR INDIVIDUALS &amp; RETAIL MARKET</a:t>
            </a:r>
          </a:p>
          <a:p>
            <a:r>
              <a:rPr lang="en-GB" sz="2300" dirty="0">
                <a:effectLst/>
                <a:latin typeface="Calibri" panose="020F0502020204030204" pitchFamily="34" charset="0"/>
                <a:ea typeface="Calibri" panose="020F0502020204030204" pitchFamily="34" charset="0"/>
                <a:cs typeface="Times New Roman" panose="02020603050405020304" pitchFamily="18" charset="0"/>
              </a:rPr>
              <a:t>who do not have the required capital to fund a business idea or pursue a goal as well as retail marketers or individuals looking to invest in new businesses or support another individual or market.</a:t>
            </a:r>
            <a:endParaRPr lang="en-US" sz="2300"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1117092" y="3471153"/>
            <a:ext cx="2743200" cy="2286000"/>
          </a:xfrm>
        </p:spPr>
        <p:txBody>
          <a:bodyPr>
            <a:normAutofit fontScale="77500" lnSpcReduction="20000"/>
          </a:bodyPr>
          <a:lstStyle/>
          <a:p>
            <a:r>
              <a:rPr lang="en-GB" sz="1400" b="1" dirty="0">
                <a:effectLst/>
                <a:latin typeface="Calibri" panose="020F0502020204030204" pitchFamily="34" charset="0"/>
                <a:ea typeface="Calibri" panose="020F0502020204030204" pitchFamily="34" charset="0"/>
                <a:cs typeface="Times New Roman" panose="02020603050405020304" pitchFamily="18" charset="0"/>
              </a:rPr>
              <a:t>MANY RETAILERS AND INDIVIDUALS ARE UNABLE TO ACCESS LOANS FROM FINANCIAL INSTITUTIONS</a:t>
            </a:r>
          </a:p>
          <a:p>
            <a:r>
              <a:rPr lang="en-GB" sz="1400" dirty="0">
                <a:effectLst/>
                <a:latin typeface="Calibri" panose="020F0502020204030204" pitchFamily="34" charset="0"/>
                <a:ea typeface="Calibri" panose="020F0502020204030204" pitchFamily="34" charset="0"/>
                <a:cs typeface="Times New Roman" panose="02020603050405020304" pitchFamily="18" charset="0"/>
              </a:rPr>
              <a:t> This is mainly due to many reasons such as lack of collateral, inconsistent income/turnover, being a foreigner, turnaround time to process loan applications, need to resolve urgent needs. </a:t>
            </a:r>
            <a:endParaRPr lang="en-US" dirty="0"/>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4626864" y="3429000"/>
            <a:ext cx="2743200" cy="2286000"/>
          </a:xfrm>
        </p:spPr>
        <p:txBody>
          <a:bodyPr>
            <a:normAutofit/>
          </a:bodyPr>
          <a:lstStyle/>
          <a:p>
            <a:pPr>
              <a:lnSpc>
                <a:spcPct val="107000"/>
              </a:lnSpc>
              <a:spcAft>
                <a:spcPts val="800"/>
              </a:spcAft>
            </a:pPr>
            <a:r>
              <a:rPr lang="en-GB" sz="1100" b="1" dirty="0">
                <a:effectLst/>
                <a:latin typeface="Calibri" panose="020F0502020204030204" pitchFamily="34" charset="0"/>
                <a:ea typeface="Calibri" panose="020F0502020204030204" pitchFamily="34" charset="0"/>
                <a:cs typeface="Times New Roman" panose="02020603050405020304" pitchFamily="18" charset="0"/>
              </a:rPr>
              <a:t>ON THE OTHER HAND, LENDERS ARE ALWAYS FACED WITH POTENTIAL LOSSES.</a:t>
            </a:r>
          </a:p>
          <a:p>
            <a:pPr>
              <a:lnSpc>
                <a:spcPct val="107000"/>
              </a:lnSpc>
              <a:spcAft>
                <a:spcPts val="800"/>
              </a:spcAft>
            </a:pPr>
            <a:r>
              <a:rPr lang="en-GB" sz="1100" dirty="0">
                <a:latin typeface="Calibri" panose="020F0502020204030204" pitchFamily="34" charset="0"/>
                <a:ea typeface="Calibri" panose="020F0502020204030204" pitchFamily="34" charset="0"/>
                <a:cs typeface="Times New Roman" panose="02020603050405020304" pitchFamily="18" charset="0"/>
              </a:rPr>
              <a:t>This can be due to</a:t>
            </a:r>
            <a:r>
              <a:rPr lang="en-GB" sz="1100" dirty="0">
                <a:effectLst/>
                <a:latin typeface="Calibri" panose="020F0502020204030204" pitchFamily="34" charset="0"/>
                <a:ea typeface="Calibri" panose="020F0502020204030204" pitchFamily="34" charset="0"/>
                <a:cs typeface="Times New Roman" panose="02020603050405020304" pitchFamily="18" charset="0"/>
              </a:rPr>
              <a:t> delay in recoup of funds, lack of knowledge of borrower’s ability to repay.</a:t>
            </a:r>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a:t>2022</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a:t>PLEND Business Plan</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a:p>
        </p:txBody>
      </p:sp>
      <p:pic>
        <p:nvPicPr>
          <p:cNvPr id="25" name="Graphic 24" descr="Tools outline">
            <a:extLst>
              <a:ext uri="{FF2B5EF4-FFF2-40B4-BE49-F238E27FC236}">
                <a16:creationId xmlns:a16="http://schemas.microsoft.com/office/drawing/2014/main" id="{7E436211-2D54-47AE-BB55-F32290DDB59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58390" y="2705418"/>
            <a:ext cx="731520" cy="731520"/>
          </a:xfrm>
          <a:prstGeom prst="rect">
            <a:avLst/>
          </a:prstGeom>
        </p:spPr>
      </p:pic>
      <p:pic>
        <p:nvPicPr>
          <p:cNvPr id="27" name="Graphic 26" descr="Bar graph with upward trend outline">
            <a:extLst>
              <a:ext uri="{FF2B5EF4-FFF2-40B4-BE49-F238E27FC236}">
                <a16:creationId xmlns:a16="http://schemas.microsoft.com/office/drawing/2014/main" id="{64F99BBE-1996-4227-A4DE-D13CD351493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65292" y="2727326"/>
            <a:ext cx="731520" cy="731520"/>
          </a:xfrm>
          <a:prstGeom prst="rect">
            <a:avLst/>
          </a:prstGeom>
        </p:spPr>
      </p:pic>
      <p:pic>
        <p:nvPicPr>
          <p:cNvPr id="29" name="Graphic 28" descr="Money outline">
            <a:extLst>
              <a:ext uri="{FF2B5EF4-FFF2-40B4-BE49-F238E27FC236}">
                <a16:creationId xmlns:a16="http://schemas.microsoft.com/office/drawing/2014/main" id="{2EE071B9-4843-404F-95CC-3894A5FAD61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71940" y="2739633"/>
            <a:ext cx="731520" cy="731520"/>
          </a:xfrm>
          <a:prstGeom prst="rect">
            <a:avLst/>
          </a:prstGeom>
        </p:spPr>
      </p:pic>
      <p:sp>
        <p:nvSpPr>
          <p:cNvPr id="6" name="Title 1">
            <a:extLst>
              <a:ext uri="{FF2B5EF4-FFF2-40B4-BE49-F238E27FC236}">
                <a16:creationId xmlns:a16="http://schemas.microsoft.com/office/drawing/2014/main" id="{66DADA3D-2C4D-82CD-C031-C4E9D3B12C1C}"/>
              </a:ext>
            </a:extLst>
          </p:cNvPr>
          <p:cNvSpPr txBox="1">
            <a:spLocks/>
          </p:cNvSpPr>
          <p:nvPr/>
        </p:nvSpPr>
        <p:spPr>
          <a:xfrm>
            <a:off x="471170" y="1733614"/>
            <a:ext cx="3389122" cy="56526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a:t>Geography : Nigeria</a:t>
            </a:r>
          </a:p>
        </p:txBody>
      </p:sp>
      <p:pic>
        <p:nvPicPr>
          <p:cNvPr id="9" name="Picture 8" descr="Shape, rectangle&#10;&#10;Description automatically generated">
            <a:extLst>
              <a:ext uri="{FF2B5EF4-FFF2-40B4-BE49-F238E27FC236}">
                <a16:creationId xmlns:a16="http://schemas.microsoft.com/office/drawing/2014/main" id="{0DCB1E95-6410-6D00-F0F8-11125E2D960D}"/>
              </a:ext>
            </a:extLst>
          </p:cNvPr>
          <p:cNvPicPr>
            <a:picLocks noChangeAspect="1"/>
          </p:cNvPicPr>
          <p:nvPr/>
        </p:nvPicPr>
        <p:blipFill>
          <a:blip r:embed="rId8"/>
          <a:stretch>
            <a:fillRect/>
          </a:stretch>
        </p:blipFill>
        <p:spPr>
          <a:xfrm>
            <a:off x="3495167" y="1825238"/>
            <a:ext cx="730249" cy="365125"/>
          </a:xfrm>
          <a:prstGeom prst="rect">
            <a:avLst/>
          </a:prstGeom>
        </p:spPr>
      </p:pic>
      <p:pic>
        <p:nvPicPr>
          <p:cNvPr id="14" name="Picture 13" descr="A close-up of a logo&#10;&#10;Description automatically generated with low confidence">
            <a:extLst>
              <a:ext uri="{FF2B5EF4-FFF2-40B4-BE49-F238E27FC236}">
                <a16:creationId xmlns:a16="http://schemas.microsoft.com/office/drawing/2014/main" id="{967C1489-36CD-4182-976B-872C6FF2150E}"/>
              </a:ext>
            </a:extLst>
          </p:cNvPr>
          <p:cNvPicPr>
            <a:picLocks noChangeAspect="1"/>
          </p:cNvPicPr>
          <p:nvPr/>
        </p:nvPicPr>
        <p:blipFill>
          <a:blip r:embed="rId9"/>
          <a:stretch>
            <a:fillRect/>
          </a:stretch>
        </p:blipFill>
        <p:spPr>
          <a:xfrm>
            <a:off x="10630714" y="780806"/>
            <a:ext cx="640081" cy="640081"/>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DD32-5F7A-B3E6-EB4C-3F1B423C603D}"/>
              </a:ext>
            </a:extLst>
          </p:cNvPr>
          <p:cNvSpPr>
            <a:spLocks noGrp="1"/>
          </p:cNvSpPr>
          <p:nvPr>
            <p:ph type="title"/>
          </p:nvPr>
        </p:nvSpPr>
        <p:spPr/>
        <p:txBody>
          <a:bodyPr/>
          <a:lstStyle/>
          <a:p>
            <a:r>
              <a:rPr lang="en-GB"/>
              <a:t>Financial Exclusion</a:t>
            </a:r>
          </a:p>
        </p:txBody>
      </p:sp>
      <p:sp>
        <p:nvSpPr>
          <p:cNvPr id="3" name="Content Placeholder 2">
            <a:extLst>
              <a:ext uri="{FF2B5EF4-FFF2-40B4-BE49-F238E27FC236}">
                <a16:creationId xmlns:a16="http://schemas.microsoft.com/office/drawing/2014/main" id="{B98A9756-991E-6234-1062-866F229F36F0}"/>
              </a:ext>
            </a:extLst>
          </p:cNvPr>
          <p:cNvSpPr>
            <a:spLocks noGrp="1"/>
          </p:cNvSpPr>
          <p:nvPr>
            <p:ph idx="1"/>
          </p:nvPr>
        </p:nvSpPr>
        <p:spPr/>
        <p:txBody>
          <a:bodyPr/>
          <a:lstStyle/>
          <a:p>
            <a:r>
              <a:rPr lang="en-GB"/>
              <a:t>“Crowdfunding is a new dimension of sources of finance which provides Small and Medium Enterprises (SMEs) and other creative ideas initiators the opportunity to raised fund from the crowd by harnessing the power of the internet”</a:t>
            </a:r>
          </a:p>
        </p:txBody>
      </p:sp>
      <p:sp>
        <p:nvSpPr>
          <p:cNvPr id="4" name="Content Placeholder 3">
            <a:extLst>
              <a:ext uri="{FF2B5EF4-FFF2-40B4-BE49-F238E27FC236}">
                <a16:creationId xmlns:a16="http://schemas.microsoft.com/office/drawing/2014/main" id="{D02E1DA9-4550-07FF-C4AC-35C43ABB1B8F}"/>
              </a:ext>
            </a:extLst>
          </p:cNvPr>
          <p:cNvSpPr>
            <a:spLocks noGrp="1"/>
          </p:cNvSpPr>
          <p:nvPr>
            <p:ph idx="15"/>
          </p:nvPr>
        </p:nvSpPr>
        <p:spPr/>
        <p:txBody>
          <a:bodyPr/>
          <a:lstStyle/>
          <a:p>
            <a:r>
              <a:rPr lang="en-GB"/>
              <a:t>“As a new form of financing opportunity, the key knowledge of the concept is lacking on the part of entrepreneur, the financial expert, academicians and the general public”</a:t>
            </a:r>
          </a:p>
        </p:txBody>
      </p:sp>
      <p:sp>
        <p:nvSpPr>
          <p:cNvPr id="5" name="Content Placeholder 4">
            <a:extLst>
              <a:ext uri="{FF2B5EF4-FFF2-40B4-BE49-F238E27FC236}">
                <a16:creationId xmlns:a16="http://schemas.microsoft.com/office/drawing/2014/main" id="{29F1D896-5EC6-C84B-A698-44033FC5A585}"/>
              </a:ext>
            </a:extLst>
          </p:cNvPr>
          <p:cNvSpPr>
            <a:spLocks noGrp="1"/>
          </p:cNvSpPr>
          <p:nvPr>
            <p:ph idx="16"/>
          </p:nvPr>
        </p:nvSpPr>
        <p:spPr/>
        <p:txBody>
          <a:bodyPr>
            <a:normAutofit fontScale="85000" lnSpcReduction="10000"/>
          </a:bodyPr>
          <a:lstStyle/>
          <a:p>
            <a:r>
              <a:rPr lang="en-GB"/>
              <a:t>“One of the innovative ways for SMEs and creative ideas initiators becoming increasingly important and irreplaceable in promoting economic development is to improve on method of financing through crowdfunding as this had contributed to growth of SMEs in some developed countries.”</a:t>
            </a:r>
          </a:p>
        </p:txBody>
      </p:sp>
      <p:sp>
        <p:nvSpPr>
          <p:cNvPr id="6" name="Date Placeholder 5">
            <a:extLst>
              <a:ext uri="{FF2B5EF4-FFF2-40B4-BE49-F238E27FC236}">
                <a16:creationId xmlns:a16="http://schemas.microsoft.com/office/drawing/2014/main" id="{D9A62203-823F-CC20-732E-083E705D86C8}"/>
              </a:ext>
            </a:extLst>
          </p:cNvPr>
          <p:cNvSpPr>
            <a:spLocks noGrp="1"/>
          </p:cNvSpPr>
          <p:nvPr>
            <p:ph type="dt" sz="half" idx="10"/>
          </p:nvPr>
        </p:nvSpPr>
        <p:spPr/>
        <p:txBody>
          <a:bodyPr/>
          <a:lstStyle/>
          <a:p>
            <a:r>
              <a:rPr lang="en-US"/>
              <a:t>2022</a:t>
            </a:r>
          </a:p>
        </p:txBody>
      </p:sp>
      <p:sp>
        <p:nvSpPr>
          <p:cNvPr id="7" name="Footer Placeholder 6">
            <a:extLst>
              <a:ext uri="{FF2B5EF4-FFF2-40B4-BE49-F238E27FC236}">
                <a16:creationId xmlns:a16="http://schemas.microsoft.com/office/drawing/2014/main" id="{50E99A0A-5A10-0798-5BD7-5540B6F67306}"/>
              </a:ext>
            </a:extLst>
          </p:cNvPr>
          <p:cNvSpPr>
            <a:spLocks noGrp="1"/>
          </p:cNvSpPr>
          <p:nvPr>
            <p:ph type="ftr" sz="quarter" idx="11"/>
          </p:nvPr>
        </p:nvSpPr>
        <p:spPr/>
        <p:txBody>
          <a:bodyPr/>
          <a:lstStyle/>
          <a:p>
            <a:r>
              <a:rPr lang="en-US"/>
              <a:t>PLEND Business Plan</a:t>
            </a:r>
          </a:p>
        </p:txBody>
      </p:sp>
      <p:sp>
        <p:nvSpPr>
          <p:cNvPr id="8" name="Slide Number Placeholder 7">
            <a:extLst>
              <a:ext uri="{FF2B5EF4-FFF2-40B4-BE49-F238E27FC236}">
                <a16:creationId xmlns:a16="http://schemas.microsoft.com/office/drawing/2014/main" id="{6B9CA421-D983-765B-A0E5-710CA20923FD}"/>
              </a:ext>
            </a:extLst>
          </p:cNvPr>
          <p:cNvSpPr>
            <a:spLocks noGrp="1"/>
          </p:cNvSpPr>
          <p:nvPr>
            <p:ph type="sldNum" sz="quarter" idx="12"/>
          </p:nvPr>
        </p:nvSpPr>
        <p:spPr/>
        <p:txBody>
          <a:bodyPr/>
          <a:lstStyle/>
          <a:p>
            <a:fld id="{B5CEABB6-07DC-46E8-9B57-56EC44A396E5}" type="slidenum">
              <a:rPr lang="en-US" smtClean="0"/>
              <a:t>4</a:t>
            </a:fld>
            <a:endParaRPr lang="en-US"/>
          </a:p>
        </p:txBody>
      </p:sp>
      <p:sp>
        <p:nvSpPr>
          <p:cNvPr id="9" name="Title 1">
            <a:extLst>
              <a:ext uri="{FF2B5EF4-FFF2-40B4-BE49-F238E27FC236}">
                <a16:creationId xmlns:a16="http://schemas.microsoft.com/office/drawing/2014/main" id="{7C40D805-087A-A430-2C73-4E04BB86289F}"/>
              </a:ext>
            </a:extLst>
          </p:cNvPr>
          <p:cNvSpPr txBox="1">
            <a:spLocks/>
          </p:cNvSpPr>
          <p:nvPr/>
        </p:nvSpPr>
        <p:spPr>
          <a:xfrm>
            <a:off x="1182624" y="2065553"/>
            <a:ext cx="10171176" cy="136344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1800"/>
              <a:t>A research conducted in 2019 by Adekoya Adesanya Augustine on CROWDFUNDING AND SMEs FINANCING IN NIGERIA- THREAT AND OPPORTUNITIES highlighted the following abstract</a:t>
            </a:r>
          </a:p>
        </p:txBody>
      </p:sp>
      <p:pic>
        <p:nvPicPr>
          <p:cNvPr id="10" name="Picture 9" descr="A close-up of a logo&#10;&#10;Description automatically generated with low confidence">
            <a:extLst>
              <a:ext uri="{FF2B5EF4-FFF2-40B4-BE49-F238E27FC236}">
                <a16:creationId xmlns:a16="http://schemas.microsoft.com/office/drawing/2014/main" id="{5EC02C7B-F8A5-4D94-9061-B15141247DCD}"/>
              </a:ext>
            </a:extLst>
          </p:cNvPr>
          <p:cNvPicPr>
            <a:picLocks noChangeAspect="1"/>
          </p:cNvPicPr>
          <p:nvPr/>
        </p:nvPicPr>
        <p:blipFill>
          <a:blip r:embed="rId2"/>
          <a:stretch>
            <a:fillRect/>
          </a:stretch>
        </p:blipFill>
        <p:spPr>
          <a:xfrm>
            <a:off x="10588751" y="800537"/>
            <a:ext cx="640081" cy="640081"/>
          </a:xfrm>
          <a:prstGeom prst="rect">
            <a:avLst/>
          </a:prstGeom>
        </p:spPr>
      </p:pic>
    </p:spTree>
    <p:extLst>
      <p:ext uri="{BB962C8B-B14F-4D97-AF65-F5344CB8AC3E}">
        <p14:creationId xmlns:p14="http://schemas.microsoft.com/office/powerpoint/2010/main" val="404998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a:normAutofit/>
          </a:bodyPr>
          <a:lstStyle/>
          <a:p>
            <a:r>
              <a:rPr lang="en-US"/>
              <a:t>PLEND</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405143"/>
            <a:ext cx="3937416" cy="572798"/>
          </a:xfrm>
        </p:spPr>
        <p:txBody>
          <a:bodyPr/>
          <a:lstStyle/>
          <a:p>
            <a:r>
              <a:rPr lang="en-US"/>
              <a:t>Reliable | Instant | Profitable</a:t>
            </a:r>
          </a:p>
        </p:txBody>
      </p:sp>
      <p:pic>
        <p:nvPicPr>
          <p:cNvPr id="4" name="Picture 3">
            <a:extLst>
              <a:ext uri="{FF2B5EF4-FFF2-40B4-BE49-F238E27FC236}">
                <a16:creationId xmlns:a16="http://schemas.microsoft.com/office/drawing/2014/main" id="{B566FFD8-897E-62DE-2F7C-D7CB3E8D29C8}"/>
              </a:ext>
            </a:extLst>
          </p:cNvPr>
          <p:cNvPicPr>
            <a:picLocks noChangeAspect="1"/>
          </p:cNvPicPr>
          <p:nvPr/>
        </p:nvPicPr>
        <p:blipFill>
          <a:blip r:embed="rId2"/>
          <a:stretch>
            <a:fillRect/>
          </a:stretch>
        </p:blipFill>
        <p:spPr>
          <a:xfrm>
            <a:off x="2431351" y="844417"/>
            <a:ext cx="2451545" cy="5103727"/>
          </a:xfrm>
          <a:prstGeom prst="rect">
            <a:avLst/>
          </a:prstGeom>
        </p:spPr>
      </p:pic>
      <p:pic>
        <p:nvPicPr>
          <p:cNvPr id="5" name="Picture 4" descr="A close-up of a logo&#10;&#10;Description automatically generated with low confidence">
            <a:extLst>
              <a:ext uri="{FF2B5EF4-FFF2-40B4-BE49-F238E27FC236}">
                <a16:creationId xmlns:a16="http://schemas.microsoft.com/office/drawing/2014/main" id="{B65B58EA-8F40-4524-AC79-B7045E53BC80}"/>
              </a:ext>
            </a:extLst>
          </p:cNvPr>
          <p:cNvPicPr>
            <a:picLocks noChangeAspect="1"/>
          </p:cNvPicPr>
          <p:nvPr/>
        </p:nvPicPr>
        <p:blipFill>
          <a:blip r:embed="rId3"/>
          <a:stretch>
            <a:fillRect/>
          </a:stretch>
        </p:blipFill>
        <p:spPr>
          <a:xfrm>
            <a:off x="10593392" y="772431"/>
            <a:ext cx="640081" cy="640081"/>
          </a:xfrm>
          <a:prstGeom prst="rect">
            <a:avLst/>
          </a:prstGeom>
        </p:spPr>
      </p:pic>
    </p:spTree>
    <p:extLst>
      <p:ext uri="{BB962C8B-B14F-4D97-AF65-F5344CB8AC3E}">
        <p14:creationId xmlns:p14="http://schemas.microsoft.com/office/powerpoint/2010/main" val="394618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a:bodyPr>
          <a:lstStyle/>
          <a:p>
            <a:r>
              <a:rPr lang="en-ZA"/>
              <a:t>What is PLEND</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2"/>
            <a:ext cx="4087368" cy="2803863"/>
          </a:xfrm>
        </p:spPr>
        <p:txBody>
          <a:bodyPr vert="horz" lIns="91440" tIns="45720" rIns="91440" bIns="45720" rtlCol="0" anchor="t">
            <a:normAutofit fontScale="92500"/>
          </a:bodyPr>
          <a:lstStyle/>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community of lenders as well as borrowers connecting with each other to attain financial growth.</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Provides support to the borrowers and income to the lenders.</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provides the credit score of the borrower providing guarantee to the lender and ensuring borrower does not default.</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7" name="Picture Placeholder 16">
            <a:extLst>
              <a:ext uri="{FF2B5EF4-FFF2-40B4-BE49-F238E27FC236}">
                <a16:creationId xmlns:a16="http://schemas.microsoft.com/office/drawing/2014/main" id="{675F9124-3F84-4444-8B6D-EC5BE819EFDA}"/>
              </a:ext>
            </a:extLst>
          </p:cNvPr>
          <p:cNvPicPr>
            <a:picLocks noGrp="1" noChangeAspect="1"/>
          </p:cNvPicPr>
          <p:nvPr>
            <p:ph type="pic" sz="quarter" idx="15"/>
          </p:nvPr>
        </p:nvPicPr>
        <p:blipFill>
          <a:blip r:embed="rId3"/>
          <a:srcRect/>
          <a:stretch/>
        </p:blipFill>
        <p:spPr>
          <a:xfrm>
            <a:off x="6702552" y="777240"/>
            <a:ext cx="4551602" cy="5303520"/>
          </a:xfrm>
        </p:spPr>
      </p:pic>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a:t>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a:t>PLEND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6</a:t>
            </a:fld>
            <a:endParaRPr lang="en-ZA"/>
          </a:p>
        </p:txBody>
      </p:sp>
      <p:pic>
        <p:nvPicPr>
          <p:cNvPr id="8" name="Picture 7" descr="A close-up of a logo&#10;&#10;Description automatically generated with low confidence">
            <a:extLst>
              <a:ext uri="{FF2B5EF4-FFF2-40B4-BE49-F238E27FC236}">
                <a16:creationId xmlns:a16="http://schemas.microsoft.com/office/drawing/2014/main" id="{1A48370A-A1B9-4FB0-BC39-37284FB00E3E}"/>
              </a:ext>
            </a:extLst>
          </p:cNvPr>
          <p:cNvPicPr>
            <a:picLocks noChangeAspect="1"/>
          </p:cNvPicPr>
          <p:nvPr/>
        </p:nvPicPr>
        <p:blipFill>
          <a:blip r:embed="rId4"/>
          <a:stretch>
            <a:fillRect/>
          </a:stretch>
        </p:blipFill>
        <p:spPr>
          <a:xfrm>
            <a:off x="11551919" y="0"/>
            <a:ext cx="640081" cy="640081"/>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86989"/>
            <a:ext cx="10515600" cy="640080"/>
          </a:xfrm>
          <a:noFill/>
        </p:spPr>
        <p:txBody>
          <a:bodyPr>
            <a:normAutofit fontScale="90000"/>
          </a:bodyPr>
          <a:lstStyle/>
          <a:p>
            <a:r>
              <a:rPr lang="en-US"/>
              <a:t>PLEND Framework</a:t>
            </a:r>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a:p>
        </p:txBody>
      </p:sp>
      <p:graphicFrame>
        <p:nvGraphicFramePr>
          <p:cNvPr id="40" name="SmartArt Placeholder 39" descr="Org chart SmartArt graphic">
            <a:extLst>
              <a:ext uri="{FF2B5EF4-FFF2-40B4-BE49-F238E27FC236}">
                <a16:creationId xmlns:a16="http://schemas.microsoft.com/office/drawing/2014/main" id="{2639E283-05D4-48C9-A81B-58E81C4669D7}"/>
              </a:ext>
            </a:extLst>
          </p:cNvPr>
          <p:cNvGraphicFramePr>
            <a:graphicFrameLocks noGrp="1"/>
          </p:cNvGraphicFramePr>
          <p:nvPr>
            <p:ph type="dgm" sz="quarter" idx="27"/>
            <p:extLst>
              <p:ext uri="{D42A27DB-BD31-4B8C-83A1-F6EECF244321}">
                <p14:modId xmlns:p14="http://schemas.microsoft.com/office/powerpoint/2010/main" val="3857026578"/>
              </p:ext>
            </p:extLst>
          </p:nvPr>
        </p:nvGraphicFramePr>
        <p:xfrm>
          <a:off x="573287" y="1212969"/>
          <a:ext cx="11506417" cy="5201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58FB7E08-42D9-4203-8F12-B82E31A67B3B}"/>
              </a:ext>
            </a:extLst>
          </p:cNvPr>
          <p:cNvSpPr>
            <a:spLocks noGrp="1"/>
          </p:cNvSpPr>
          <p:nvPr>
            <p:ph type="dt" sz="half" idx="10"/>
          </p:nvPr>
        </p:nvSpPr>
        <p:spPr/>
        <p:txBody>
          <a:bodyPr/>
          <a:lstStyle/>
          <a:p>
            <a:r>
              <a:rPr lang="en-US"/>
              <a:t>2022</a:t>
            </a:r>
          </a:p>
        </p:txBody>
      </p:sp>
      <p:sp>
        <p:nvSpPr>
          <p:cNvPr id="4" name="Footer Placeholder 3">
            <a:extLst>
              <a:ext uri="{FF2B5EF4-FFF2-40B4-BE49-F238E27FC236}">
                <a16:creationId xmlns:a16="http://schemas.microsoft.com/office/drawing/2014/main" id="{5FE19F06-7A4B-4AC1-8A19-DA40FFBC4593}"/>
              </a:ext>
            </a:extLst>
          </p:cNvPr>
          <p:cNvSpPr>
            <a:spLocks noGrp="1"/>
          </p:cNvSpPr>
          <p:nvPr>
            <p:ph type="ftr" sz="quarter" idx="11"/>
          </p:nvPr>
        </p:nvSpPr>
        <p:spPr/>
        <p:txBody>
          <a:bodyPr/>
          <a:lstStyle/>
          <a:p>
            <a:r>
              <a:rPr lang="en-US"/>
              <a:t>PLEND Business Plan</a:t>
            </a:r>
          </a:p>
        </p:txBody>
      </p:sp>
      <p:pic>
        <p:nvPicPr>
          <p:cNvPr id="7" name="Picture 6" descr="A close-up of a logo&#10;&#10;Description automatically generated with low confidence">
            <a:extLst>
              <a:ext uri="{FF2B5EF4-FFF2-40B4-BE49-F238E27FC236}">
                <a16:creationId xmlns:a16="http://schemas.microsoft.com/office/drawing/2014/main" id="{48B82890-F962-45CC-A6F6-9484903EA447}"/>
              </a:ext>
            </a:extLst>
          </p:cNvPr>
          <p:cNvPicPr>
            <a:picLocks noChangeAspect="1"/>
          </p:cNvPicPr>
          <p:nvPr/>
        </p:nvPicPr>
        <p:blipFill>
          <a:blip r:embed="rId7"/>
          <a:stretch>
            <a:fillRect/>
          </a:stretch>
        </p:blipFill>
        <p:spPr>
          <a:xfrm>
            <a:off x="11551919" y="0"/>
            <a:ext cx="640081" cy="640081"/>
          </a:xfrm>
          <a:prstGeom prst="rect">
            <a:avLst/>
          </a:prstGeom>
        </p:spPr>
      </p:pic>
    </p:spTree>
    <p:extLst>
      <p:ext uri="{BB962C8B-B14F-4D97-AF65-F5344CB8AC3E}">
        <p14:creationId xmlns:p14="http://schemas.microsoft.com/office/powerpoint/2010/main" val="319776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ubble chart&#10;&#10;Description automatically generated with medium confidence">
            <a:extLst>
              <a:ext uri="{FF2B5EF4-FFF2-40B4-BE49-F238E27FC236}">
                <a16:creationId xmlns:a16="http://schemas.microsoft.com/office/drawing/2014/main" id="{9E123AA3-B25A-41E4-9F09-3424B729D469}"/>
              </a:ext>
            </a:extLst>
          </p:cNvPr>
          <p:cNvPicPr>
            <a:picLocks noChangeAspect="1"/>
          </p:cNvPicPr>
          <p:nvPr/>
        </p:nvPicPr>
        <p:blipFill>
          <a:blip r:embed="rId3"/>
          <a:stretch>
            <a:fillRect/>
          </a:stretch>
        </p:blipFill>
        <p:spPr>
          <a:xfrm>
            <a:off x="41170" y="0"/>
            <a:ext cx="12192000" cy="6858000"/>
          </a:xfrm>
          <a:prstGeom prst="rect">
            <a:avLst/>
          </a:prstGeo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7736304" y="905069"/>
            <a:ext cx="4443664" cy="914400"/>
          </a:xfrm>
        </p:spPr>
        <p:txBody>
          <a:bodyPr>
            <a:normAutofit fontScale="90000"/>
          </a:bodyPr>
          <a:lstStyle/>
          <a:p>
            <a:br>
              <a:rPr lang="en-US"/>
            </a:br>
            <a:r>
              <a:rPr lang="en-US"/>
              <a:t>Onboarding</a:t>
            </a:r>
          </a:p>
        </p:txBody>
      </p:sp>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a:lstStyle/>
          <a:p>
            <a:r>
              <a:rPr lang="en-US">
                <a:solidFill>
                  <a:schemeClr val="bg1">
                    <a:lumMod val="75000"/>
                  </a:schemeClr>
                </a:solidFill>
              </a:rPr>
              <a:t>2022</a:t>
            </a:r>
          </a:p>
        </p:txBody>
      </p:sp>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a:xfrm>
            <a:off x="2824734" y="6378575"/>
            <a:ext cx="4114800" cy="365125"/>
          </a:xfrm>
        </p:spPr>
        <p:txBody>
          <a:bodyPr/>
          <a:lstStyle/>
          <a:p>
            <a:r>
              <a:rPr lang="en-US"/>
              <a:t>PLEND Business Plan</a:t>
            </a:r>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a:p>
        </p:txBody>
      </p:sp>
      <p:sp>
        <p:nvSpPr>
          <p:cNvPr id="12" name="TextBox 11">
            <a:extLst>
              <a:ext uri="{FF2B5EF4-FFF2-40B4-BE49-F238E27FC236}">
                <a16:creationId xmlns:a16="http://schemas.microsoft.com/office/drawing/2014/main" id="{6A8B72A8-DD37-4597-9ADA-FD7F25E6466A}"/>
              </a:ext>
            </a:extLst>
          </p:cNvPr>
          <p:cNvSpPr txBox="1"/>
          <p:nvPr/>
        </p:nvSpPr>
        <p:spPr>
          <a:xfrm>
            <a:off x="10632193" y="0"/>
            <a:ext cx="1583871" cy="369332"/>
          </a:xfrm>
          <a:prstGeom prst="rect">
            <a:avLst/>
          </a:prstGeom>
          <a:solidFill>
            <a:srgbClr val="036E7A"/>
          </a:solidFill>
        </p:spPr>
        <p:txBody>
          <a:bodyPr wrap="square">
            <a:spAutoFit/>
          </a:bodyPr>
          <a:lstStyle/>
          <a:p>
            <a:r>
              <a:rPr lang="en-US" b="1">
                <a:solidFill>
                  <a:schemeClr val="bg1"/>
                </a:solidFill>
              </a:rPr>
              <a:t>User Journey</a:t>
            </a:r>
            <a:endParaRPr lang="en-GB" b="1">
              <a:solidFill>
                <a:schemeClr val="bg1"/>
              </a:solidFill>
            </a:endParaRPr>
          </a:p>
        </p:txBody>
      </p:sp>
      <p:pic>
        <p:nvPicPr>
          <p:cNvPr id="7" name="Picture 6">
            <a:extLst>
              <a:ext uri="{FF2B5EF4-FFF2-40B4-BE49-F238E27FC236}">
                <a16:creationId xmlns:a16="http://schemas.microsoft.com/office/drawing/2014/main" id="{7DA8AE08-CECC-4375-9FB2-965CF09BB0DB}"/>
              </a:ext>
            </a:extLst>
          </p:cNvPr>
          <p:cNvPicPr>
            <a:picLocks noChangeAspect="1"/>
          </p:cNvPicPr>
          <p:nvPr/>
        </p:nvPicPr>
        <p:blipFill>
          <a:blip r:embed="rId4"/>
          <a:stretch>
            <a:fillRect/>
          </a:stretch>
        </p:blipFill>
        <p:spPr>
          <a:xfrm>
            <a:off x="41170" y="1"/>
            <a:ext cx="8328309" cy="6378574"/>
          </a:xfrm>
          <a:prstGeom prst="rect">
            <a:avLst/>
          </a:prstGeom>
        </p:spPr>
      </p:pic>
      <p:pic>
        <p:nvPicPr>
          <p:cNvPr id="9" name="Picture 8" descr="A close-up of a logo&#10;&#10;Description automatically generated with low confidence">
            <a:extLst>
              <a:ext uri="{FF2B5EF4-FFF2-40B4-BE49-F238E27FC236}">
                <a16:creationId xmlns:a16="http://schemas.microsoft.com/office/drawing/2014/main" id="{BD628558-22BE-48FE-A285-39AAF3A04603}"/>
              </a:ext>
            </a:extLst>
          </p:cNvPr>
          <p:cNvPicPr>
            <a:picLocks noChangeAspect="1"/>
          </p:cNvPicPr>
          <p:nvPr/>
        </p:nvPicPr>
        <p:blipFill>
          <a:blip r:embed="rId5"/>
          <a:stretch>
            <a:fillRect/>
          </a:stretch>
        </p:blipFill>
        <p:spPr>
          <a:xfrm>
            <a:off x="41170" y="5738494"/>
            <a:ext cx="640081" cy="640081"/>
          </a:xfrm>
          <a:prstGeom prst="rect">
            <a:avLst/>
          </a:prstGeom>
        </p:spPr>
      </p:pic>
    </p:spTree>
    <p:extLst>
      <p:ext uri="{BB962C8B-B14F-4D97-AF65-F5344CB8AC3E}">
        <p14:creationId xmlns:p14="http://schemas.microsoft.com/office/powerpoint/2010/main" val="8948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ubble chart&#10;&#10;Description automatically generated with medium confidence">
            <a:extLst>
              <a:ext uri="{FF2B5EF4-FFF2-40B4-BE49-F238E27FC236}">
                <a16:creationId xmlns:a16="http://schemas.microsoft.com/office/drawing/2014/main" id="{9E123AA3-B25A-41E4-9F09-3424B729D469}"/>
              </a:ext>
            </a:extLst>
          </p:cNvPr>
          <p:cNvPicPr>
            <a:picLocks noChangeAspect="1"/>
          </p:cNvPicPr>
          <p:nvPr/>
        </p:nvPicPr>
        <p:blipFill>
          <a:blip r:embed="rId3"/>
          <a:stretch>
            <a:fillRect/>
          </a:stretch>
        </p:blipFill>
        <p:spPr>
          <a:xfrm>
            <a:off x="24064" y="0"/>
            <a:ext cx="12192000" cy="6858000"/>
          </a:xfrm>
          <a:prstGeom prst="rect">
            <a:avLst/>
          </a:prstGeo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7736304" y="905069"/>
            <a:ext cx="4443664" cy="914400"/>
          </a:xfrm>
        </p:spPr>
        <p:txBody>
          <a:bodyPr>
            <a:normAutofit fontScale="90000"/>
          </a:bodyPr>
          <a:lstStyle/>
          <a:p>
            <a:br>
              <a:rPr lang="en-US"/>
            </a:br>
            <a:r>
              <a:rPr lang="en-US"/>
              <a:t>Borrowers</a:t>
            </a:r>
          </a:p>
        </p:txBody>
      </p:sp>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a:lstStyle/>
          <a:p>
            <a:r>
              <a:rPr lang="en-US">
                <a:solidFill>
                  <a:schemeClr val="bg1">
                    <a:lumMod val="75000"/>
                  </a:schemeClr>
                </a:solidFill>
              </a:rPr>
              <a:t>2022</a:t>
            </a:r>
          </a:p>
        </p:txBody>
      </p:sp>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a:xfrm>
            <a:off x="2824734" y="6378575"/>
            <a:ext cx="4114800" cy="365125"/>
          </a:xfrm>
        </p:spPr>
        <p:txBody>
          <a:bodyPr/>
          <a:lstStyle/>
          <a:p>
            <a:r>
              <a:rPr lang="en-US"/>
              <a:t>PLEND Business Plan</a:t>
            </a:r>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a:p>
        </p:txBody>
      </p:sp>
      <p:sp>
        <p:nvSpPr>
          <p:cNvPr id="12" name="TextBox 11">
            <a:extLst>
              <a:ext uri="{FF2B5EF4-FFF2-40B4-BE49-F238E27FC236}">
                <a16:creationId xmlns:a16="http://schemas.microsoft.com/office/drawing/2014/main" id="{6A8B72A8-DD37-4597-9ADA-FD7F25E6466A}"/>
              </a:ext>
            </a:extLst>
          </p:cNvPr>
          <p:cNvSpPr txBox="1"/>
          <p:nvPr/>
        </p:nvSpPr>
        <p:spPr>
          <a:xfrm>
            <a:off x="10632193" y="0"/>
            <a:ext cx="1583871" cy="369332"/>
          </a:xfrm>
          <a:prstGeom prst="rect">
            <a:avLst/>
          </a:prstGeom>
          <a:solidFill>
            <a:srgbClr val="036E7A"/>
          </a:solidFill>
        </p:spPr>
        <p:txBody>
          <a:bodyPr wrap="square">
            <a:spAutoFit/>
          </a:bodyPr>
          <a:lstStyle/>
          <a:p>
            <a:r>
              <a:rPr lang="en-US" b="1">
                <a:solidFill>
                  <a:schemeClr val="bg1"/>
                </a:solidFill>
              </a:rPr>
              <a:t>User Journey</a:t>
            </a:r>
            <a:endParaRPr lang="en-GB" b="1">
              <a:solidFill>
                <a:schemeClr val="bg1"/>
              </a:solidFill>
            </a:endParaRPr>
          </a:p>
        </p:txBody>
      </p:sp>
      <p:pic>
        <p:nvPicPr>
          <p:cNvPr id="3" name="Picture 2">
            <a:extLst>
              <a:ext uri="{FF2B5EF4-FFF2-40B4-BE49-F238E27FC236}">
                <a16:creationId xmlns:a16="http://schemas.microsoft.com/office/drawing/2014/main" id="{F083C9D2-A1EA-4AB7-9CEE-E6A58581DA0A}"/>
              </a:ext>
            </a:extLst>
          </p:cNvPr>
          <p:cNvPicPr>
            <a:picLocks noChangeAspect="1"/>
          </p:cNvPicPr>
          <p:nvPr/>
        </p:nvPicPr>
        <p:blipFill rotWithShape="1">
          <a:blip r:embed="rId4"/>
          <a:srcRect b="1666"/>
          <a:stretch/>
        </p:blipFill>
        <p:spPr>
          <a:xfrm>
            <a:off x="12032" y="-3564"/>
            <a:ext cx="8320205" cy="6267839"/>
          </a:xfrm>
          <a:prstGeom prst="rect">
            <a:avLst/>
          </a:prstGeom>
        </p:spPr>
      </p:pic>
      <p:pic>
        <p:nvPicPr>
          <p:cNvPr id="9" name="Picture 8" descr="A close-up of a logo&#10;&#10;Description automatically generated with low confidence">
            <a:extLst>
              <a:ext uri="{FF2B5EF4-FFF2-40B4-BE49-F238E27FC236}">
                <a16:creationId xmlns:a16="http://schemas.microsoft.com/office/drawing/2014/main" id="{B1A96979-13C9-4EDE-A69D-2D636A5E8AE7}"/>
              </a:ext>
            </a:extLst>
          </p:cNvPr>
          <p:cNvPicPr>
            <a:picLocks noChangeAspect="1"/>
          </p:cNvPicPr>
          <p:nvPr/>
        </p:nvPicPr>
        <p:blipFill>
          <a:blip r:embed="rId5"/>
          <a:stretch>
            <a:fillRect/>
          </a:stretch>
        </p:blipFill>
        <p:spPr>
          <a:xfrm>
            <a:off x="24064" y="5624194"/>
            <a:ext cx="640081" cy="640081"/>
          </a:xfrm>
          <a:prstGeom prst="rect">
            <a:avLst/>
          </a:prstGeom>
        </p:spPr>
      </p:pic>
    </p:spTree>
    <p:extLst>
      <p:ext uri="{BB962C8B-B14F-4D97-AF65-F5344CB8AC3E}">
        <p14:creationId xmlns:p14="http://schemas.microsoft.com/office/powerpoint/2010/main" val="3621168753"/>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{05816B13-C23E-4E40-9BA1-D6E7DF8F0D3B}tf10081922_win32</Template>
  <TotalTime>213</TotalTime>
  <Words>853</Words>
  <Application>Microsoft Office PowerPoint</Application>
  <PresentationFormat>Widescreen</PresentationFormat>
  <Paragraphs>156</Paragraphs>
  <Slides>27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Quire Sans Pro Light</vt:lpstr>
      <vt:lpstr>Tisa Offc Serif Pro</vt:lpstr>
      <vt:lpstr>Office Theme</vt:lpstr>
      <vt:lpstr>Contemporary Financial Technology</vt:lpstr>
      <vt:lpstr>Meet the PLEND Team</vt:lpstr>
      <vt:lpstr>Financial Exclusion</vt:lpstr>
      <vt:lpstr>Financial Exclusion</vt:lpstr>
      <vt:lpstr>PLEND</vt:lpstr>
      <vt:lpstr>What is PLEND</vt:lpstr>
      <vt:lpstr>PLEND Framework</vt:lpstr>
      <vt:lpstr> Onboarding</vt:lpstr>
      <vt:lpstr> Borrowers</vt:lpstr>
      <vt:lpstr> Lenders</vt:lpstr>
      <vt:lpstr>User Experience/Journey</vt:lpstr>
      <vt:lpstr>PLEND Wireframe</vt:lpstr>
      <vt:lpstr>PLEND Onboarding</vt:lpstr>
      <vt:lpstr>PLEND Onboarding</vt:lpstr>
      <vt:lpstr>PLEND Onboarding</vt:lpstr>
      <vt:lpstr>PLEND Onboarding</vt:lpstr>
      <vt:lpstr>PLEND Onboarding</vt:lpstr>
      <vt:lpstr>PLEND Peer to Peer Lending</vt:lpstr>
      <vt:lpstr>PLEND Peer to Peer Lending</vt:lpstr>
      <vt:lpstr>PLEND Peer to Peer Lending</vt:lpstr>
      <vt:lpstr>PLEND Peer to Peer Lending</vt:lpstr>
      <vt:lpstr>Key issues</vt:lpstr>
      <vt:lpstr>Rewards</vt:lpstr>
      <vt:lpstr>Business Ethics</vt:lpstr>
      <vt:lpstr>Data Privacy &amp; Protection</vt:lpstr>
      <vt:lpstr>Data Storage and Usage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PLEND</dc:title>
  <dc:creator>ABDULLAHI, SALISU (Student)</dc:creator>
  <cp:lastModifiedBy>ABDULLAHI, SALISU (Student)</cp:lastModifiedBy>
  <cp:revision>1</cp:revision>
  <dcterms:created xsi:type="dcterms:W3CDTF">2022-11-21T12:04:08Z</dcterms:created>
  <dcterms:modified xsi:type="dcterms:W3CDTF">2022-12-11T16:29:16Z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